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57" r:id="rId2"/>
    <p:sldId id="303" r:id="rId3"/>
    <p:sldId id="322" r:id="rId4"/>
    <p:sldId id="318" r:id="rId5"/>
    <p:sldId id="312" r:id="rId6"/>
    <p:sldId id="323" r:id="rId7"/>
    <p:sldId id="313" r:id="rId8"/>
    <p:sldId id="314" r:id="rId9"/>
    <p:sldId id="315" r:id="rId10"/>
    <p:sldId id="316" r:id="rId11"/>
    <p:sldId id="321" r:id="rId12"/>
  </p:sldIdLst>
  <p:sldSz cx="9144000" cy="6858000" type="screen4x3"/>
  <p:notesSz cx="6797675" cy="9872663"/>
  <p:defaultTextStyle>
    <a:defPPr>
      <a:defRPr lang="lt-LT"/>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4" algn="l" defTabSz="914287" rtl="0" eaLnBrk="1" latinLnBrk="0" hangingPunct="1">
      <a:defRPr sz="1800" kern="1200">
        <a:solidFill>
          <a:schemeClr val="tx1"/>
        </a:solidFill>
        <a:latin typeface="+mn-lt"/>
        <a:ea typeface="+mn-ea"/>
        <a:cs typeface="+mn-cs"/>
      </a:defRPr>
    </a:lvl5pPr>
    <a:lvl6pPr marL="2285717" algn="l" defTabSz="914287" rtl="0" eaLnBrk="1" latinLnBrk="0" hangingPunct="1">
      <a:defRPr sz="1800" kern="1200">
        <a:solidFill>
          <a:schemeClr val="tx1"/>
        </a:solidFill>
        <a:latin typeface="+mn-lt"/>
        <a:ea typeface="+mn-ea"/>
        <a:cs typeface="+mn-cs"/>
      </a:defRPr>
    </a:lvl6pPr>
    <a:lvl7pPr marL="2742861" algn="l" defTabSz="914287" rtl="0" eaLnBrk="1" latinLnBrk="0" hangingPunct="1">
      <a:defRPr sz="1800" kern="1200">
        <a:solidFill>
          <a:schemeClr val="tx1"/>
        </a:solidFill>
        <a:latin typeface="+mn-lt"/>
        <a:ea typeface="+mn-ea"/>
        <a:cs typeface="+mn-cs"/>
      </a:defRPr>
    </a:lvl7pPr>
    <a:lvl8pPr marL="3200004" algn="l" defTabSz="914287" rtl="0" eaLnBrk="1" latinLnBrk="0" hangingPunct="1">
      <a:defRPr sz="1800" kern="1200">
        <a:solidFill>
          <a:schemeClr val="tx1"/>
        </a:solidFill>
        <a:latin typeface="+mn-lt"/>
        <a:ea typeface="+mn-ea"/>
        <a:cs typeface="+mn-cs"/>
      </a:defRPr>
    </a:lvl8pPr>
    <a:lvl9pPr marL="3657148" algn="l" defTabSz="91428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FD67A-56D9-4564-A0CD-C4EBABB86566}">
          <p14:sldIdLst>
            <p14:sldId id="257"/>
          </p14:sldIdLst>
        </p14:section>
        <p14:section name="Untitled Section" id="{A1D6D32B-2183-4C0D-8CC1-13838E82BDAC}">
          <p14:sldIdLst>
            <p14:sldId id="303"/>
            <p14:sldId id="322"/>
            <p14:sldId id="318"/>
            <p14:sldId id="312"/>
            <p14:sldId id="323"/>
            <p14:sldId id="313"/>
            <p14:sldId id="314"/>
            <p14:sldId id="315"/>
            <p14:sldId id="316"/>
            <p14:sldId id="3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C10"/>
    <a:srgbClr val="B43614"/>
    <a:srgbClr val="CCECFF"/>
    <a:srgbClr val="639828"/>
    <a:srgbClr val="EB3915"/>
    <a:srgbClr val="FFC301"/>
    <a:srgbClr val="D2A000"/>
    <a:srgbClr val="EAB200"/>
    <a:srgbClr val="6CA62C"/>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94622" autoAdjust="0"/>
  </p:normalViewPr>
  <p:slideViewPr>
    <p:cSldViewPr>
      <p:cViewPr>
        <p:scale>
          <a:sx n="100" d="100"/>
          <a:sy n="100" d="100"/>
        </p:scale>
        <p:origin x="-2124" y="-2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0846" tIns="45423" rIns="90846" bIns="45423" rtlCol="0"/>
          <a:lstStyle>
            <a:lvl1pPr algn="l">
              <a:defRPr sz="1200"/>
            </a:lvl1pPr>
          </a:lstStyle>
          <a:p>
            <a:endParaRPr lang="lt-LT"/>
          </a:p>
        </p:txBody>
      </p:sp>
      <p:sp>
        <p:nvSpPr>
          <p:cNvPr id="3" name="Date Placeholder 2"/>
          <p:cNvSpPr>
            <a:spLocks noGrp="1"/>
          </p:cNvSpPr>
          <p:nvPr>
            <p:ph type="dt" idx="1"/>
          </p:nvPr>
        </p:nvSpPr>
        <p:spPr>
          <a:xfrm>
            <a:off x="3850443" y="0"/>
            <a:ext cx="2945659" cy="493633"/>
          </a:xfrm>
          <a:prstGeom prst="rect">
            <a:avLst/>
          </a:prstGeom>
        </p:spPr>
        <p:txBody>
          <a:bodyPr vert="horz" lIns="90846" tIns="45423" rIns="90846" bIns="45423" rtlCol="0"/>
          <a:lstStyle>
            <a:lvl1pPr algn="r">
              <a:defRPr sz="1200"/>
            </a:lvl1pPr>
          </a:lstStyle>
          <a:p>
            <a:fld id="{1A852E6E-3428-4D4A-82EB-45B8ABC8621C}" type="datetimeFigureOut">
              <a:rPr lang="lt-LT" smtClean="0"/>
              <a:t>2017-11-30</a:t>
            </a:fld>
            <a:endParaRPr lang="lt-LT"/>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0846" tIns="45423" rIns="90846" bIns="45423" rtlCol="0" anchor="ctr"/>
          <a:lstStyle/>
          <a:p>
            <a:endParaRPr lang="lt-LT"/>
          </a:p>
        </p:txBody>
      </p:sp>
      <p:sp>
        <p:nvSpPr>
          <p:cNvPr id="5" name="Notes Placeholder 4"/>
          <p:cNvSpPr>
            <a:spLocks noGrp="1"/>
          </p:cNvSpPr>
          <p:nvPr>
            <p:ph type="body" sz="quarter" idx="3"/>
          </p:nvPr>
        </p:nvSpPr>
        <p:spPr>
          <a:xfrm>
            <a:off x="679768" y="4689516"/>
            <a:ext cx="5438140" cy="4442698"/>
          </a:xfrm>
          <a:prstGeom prst="rect">
            <a:avLst/>
          </a:prstGeom>
        </p:spPr>
        <p:txBody>
          <a:bodyPr vert="horz" lIns="90846" tIns="45423" rIns="90846" bIns="454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9377317"/>
            <a:ext cx="2945659" cy="493633"/>
          </a:xfrm>
          <a:prstGeom prst="rect">
            <a:avLst/>
          </a:prstGeom>
        </p:spPr>
        <p:txBody>
          <a:bodyPr vert="horz" lIns="90846" tIns="45423" rIns="90846" bIns="45423"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0846" tIns="45423" rIns="90846" bIns="45423" rtlCol="0" anchor="b"/>
          <a:lstStyle>
            <a:lvl1pPr algn="r">
              <a:defRPr sz="1200"/>
            </a:lvl1pPr>
          </a:lstStyle>
          <a:p>
            <a:fld id="{6A04BC35-0497-44DC-BD20-943C7BF5A5AB}" type="slidenum">
              <a:rPr lang="lt-LT" smtClean="0"/>
              <a:t>‹#›</a:t>
            </a:fld>
            <a:endParaRPr lang="lt-LT"/>
          </a:p>
        </p:txBody>
      </p:sp>
    </p:spTree>
    <p:extLst>
      <p:ext uri="{BB962C8B-B14F-4D97-AF65-F5344CB8AC3E}">
        <p14:creationId xmlns:p14="http://schemas.microsoft.com/office/powerpoint/2010/main" val="3682190010"/>
      </p:ext>
    </p:extLst>
  </p:cSld>
  <p:clrMap bg1="lt1" tx1="dk1" bg2="lt2" tx2="dk2" accent1="accent1" accent2="accent2" accent3="accent3" accent4="accent4" accent5="accent5" accent6="accent6" hlink="hlink" folHlink="folHlink"/>
  <p:notesStyle>
    <a:lvl1pPr marL="0" algn="l" defTabSz="914287" rtl="0" eaLnBrk="1" latinLnBrk="0" hangingPunct="1">
      <a:defRPr sz="1200" kern="1200">
        <a:solidFill>
          <a:schemeClr val="tx1"/>
        </a:solidFill>
        <a:latin typeface="+mn-lt"/>
        <a:ea typeface="+mn-ea"/>
        <a:cs typeface="+mn-cs"/>
      </a:defRPr>
    </a:lvl1pPr>
    <a:lvl2pPr marL="457144" algn="l" defTabSz="914287" rtl="0" eaLnBrk="1" latinLnBrk="0" hangingPunct="1">
      <a:defRPr sz="1200" kern="1200">
        <a:solidFill>
          <a:schemeClr val="tx1"/>
        </a:solidFill>
        <a:latin typeface="+mn-lt"/>
        <a:ea typeface="+mn-ea"/>
        <a:cs typeface="+mn-cs"/>
      </a:defRPr>
    </a:lvl2pPr>
    <a:lvl3pPr marL="914287" algn="l" defTabSz="914287" rtl="0" eaLnBrk="1" latinLnBrk="0" hangingPunct="1">
      <a:defRPr sz="1200" kern="1200">
        <a:solidFill>
          <a:schemeClr val="tx1"/>
        </a:solidFill>
        <a:latin typeface="+mn-lt"/>
        <a:ea typeface="+mn-ea"/>
        <a:cs typeface="+mn-cs"/>
      </a:defRPr>
    </a:lvl3pPr>
    <a:lvl4pPr marL="1371431" algn="l" defTabSz="914287" rtl="0" eaLnBrk="1" latinLnBrk="0" hangingPunct="1">
      <a:defRPr sz="1200" kern="1200">
        <a:solidFill>
          <a:schemeClr val="tx1"/>
        </a:solidFill>
        <a:latin typeface="+mn-lt"/>
        <a:ea typeface="+mn-ea"/>
        <a:cs typeface="+mn-cs"/>
      </a:defRPr>
    </a:lvl4pPr>
    <a:lvl5pPr marL="1828574" algn="l" defTabSz="914287" rtl="0" eaLnBrk="1" latinLnBrk="0" hangingPunct="1">
      <a:defRPr sz="1200" kern="1200">
        <a:solidFill>
          <a:schemeClr val="tx1"/>
        </a:solidFill>
        <a:latin typeface="+mn-lt"/>
        <a:ea typeface="+mn-ea"/>
        <a:cs typeface="+mn-cs"/>
      </a:defRPr>
    </a:lvl5pPr>
    <a:lvl6pPr marL="2285717" algn="l" defTabSz="914287" rtl="0" eaLnBrk="1" latinLnBrk="0" hangingPunct="1">
      <a:defRPr sz="1200" kern="1200">
        <a:solidFill>
          <a:schemeClr val="tx1"/>
        </a:solidFill>
        <a:latin typeface="+mn-lt"/>
        <a:ea typeface="+mn-ea"/>
        <a:cs typeface="+mn-cs"/>
      </a:defRPr>
    </a:lvl6pPr>
    <a:lvl7pPr marL="2742861" algn="l" defTabSz="914287" rtl="0" eaLnBrk="1" latinLnBrk="0" hangingPunct="1">
      <a:defRPr sz="1200" kern="1200">
        <a:solidFill>
          <a:schemeClr val="tx1"/>
        </a:solidFill>
        <a:latin typeface="+mn-lt"/>
        <a:ea typeface="+mn-ea"/>
        <a:cs typeface="+mn-cs"/>
      </a:defRPr>
    </a:lvl7pPr>
    <a:lvl8pPr marL="3200004" algn="l" defTabSz="914287" rtl="0" eaLnBrk="1" latinLnBrk="0" hangingPunct="1">
      <a:defRPr sz="1200" kern="1200">
        <a:solidFill>
          <a:schemeClr val="tx1"/>
        </a:solidFill>
        <a:latin typeface="+mn-lt"/>
        <a:ea typeface="+mn-ea"/>
        <a:cs typeface="+mn-cs"/>
      </a:defRPr>
    </a:lvl8pPr>
    <a:lvl9pPr marL="3657148" algn="l" defTabSz="9142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2"/>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1pPr>
            <a:lvl2pPr eaLnBrk="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2pPr>
            <a:lvl3pPr eaLnBrk="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3pPr>
            <a:lvl4pPr eaLnBrk="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4pPr>
            <a:lvl5pPr eaLnBrk="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5pPr>
            <a:lvl6pPr marL="2392681" indent="-217518" defTabSz="427481" eaLnBrk="0" fontAlgn="base" hangingPunct="0">
              <a:lnSpc>
                <a:spcPct val="93000"/>
              </a:lnSpc>
              <a:spcBef>
                <a:spcPct val="0"/>
              </a:spcBef>
              <a:spcAft>
                <a:spcPct val="0"/>
              </a:spcAft>
              <a:buClr>
                <a:srgbClr val="000000"/>
              </a:buClr>
              <a:buSzPct val="100000"/>
              <a:buFont typeface="Times New Roman" pitchFamily="18" charset="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6pPr>
            <a:lvl7pPr marL="2827714" indent="-217518" defTabSz="427481" eaLnBrk="0" fontAlgn="base" hangingPunct="0">
              <a:lnSpc>
                <a:spcPct val="93000"/>
              </a:lnSpc>
              <a:spcBef>
                <a:spcPct val="0"/>
              </a:spcBef>
              <a:spcAft>
                <a:spcPct val="0"/>
              </a:spcAft>
              <a:buClr>
                <a:srgbClr val="000000"/>
              </a:buClr>
              <a:buSzPct val="100000"/>
              <a:buFont typeface="Times New Roman" pitchFamily="18" charset="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7pPr>
            <a:lvl8pPr marL="3262747" indent="-217518" defTabSz="427481" eaLnBrk="0" fontAlgn="base" hangingPunct="0">
              <a:lnSpc>
                <a:spcPct val="93000"/>
              </a:lnSpc>
              <a:spcBef>
                <a:spcPct val="0"/>
              </a:spcBef>
              <a:spcAft>
                <a:spcPct val="0"/>
              </a:spcAft>
              <a:buClr>
                <a:srgbClr val="000000"/>
              </a:buClr>
              <a:buSzPct val="100000"/>
              <a:buFont typeface="Times New Roman" pitchFamily="18" charset="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8pPr>
            <a:lvl9pPr marL="3697780" indent="-217518" defTabSz="427481" eaLnBrk="0" fontAlgn="base" hangingPunct="0">
              <a:lnSpc>
                <a:spcPct val="93000"/>
              </a:lnSpc>
              <a:spcBef>
                <a:spcPct val="0"/>
              </a:spcBef>
              <a:spcAft>
                <a:spcPct val="0"/>
              </a:spcAft>
              <a:buClr>
                <a:srgbClr val="000000"/>
              </a:buClr>
              <a:buSzPct val="100000"/>
              <a:buFont typeface="Times New Roman" pitchFamily="18" charset="0"/>
              <a:tabLst>
                <a:tab pos="0" algn="l"/>
                <a:tab pos="444096" algn="l"/>
                <a:tab pos="891213" algn="l"/>
                <a:tab pos="1336820" algn="l"/>
                <a:tab pos="1783939" algn="l"/>
                <a:tab pos="2229543" algn="l"/>
                <a:tab pos="2676660" algn="l"/>
                <a:tab pos="3122268" algn="l"/>
                <a:tab pos="3569385" algn="l"/>
                <a:tab pos="4016502" algn="l"/>
                <a:tab pos="4462110" algn="l"/>
                <a:tab pos="4909226" algn="l"/>
                <a:tab pos="5354834" algn="l"/>
                <a:tab pos="5801950" algn="l"/>
                <a:tab pos="6247556" algn="l"/>
                <a:tab pos="6694674" algn="l"/>
                <a:tab pos="7140281" algn="l"/>
                <a:tab pos="7587397" algn="l"/>
                <a:tab pos="8034515" algn="l"/>
                <a:tab pos="8480122" algn="l"/>
                <a:tab pos="8927239" algn="l"/>
              </a:tabLst>
              <a:defRPr>
                <a:solidFill>
                  <a:schemeClr val="bg1"/>
                </a:solidFill>
                <a:latin typeface="Arial" charset="0"/>
                <a:ea typeface="Arial Unicode MS" pitchFamily="34" charset="-128"/>
                <a:cs typeface="Arial Unicode MS" pitchFamily="34" charset="-128"/>
              </a:defRPr>
            </a:lvl9pPr>
          </a:lstStyle>
          <a:p>
            <a:pPr eaLnBrk="1"/>
            <a:fld id="{F3BD25E3-9082-4159-8D1C-ADEE4E1B89E4}" type="slidenum">
              <a:rPr lang="lt-LT" altLang="lt-LT" smtClean="0">
                <a:solidFill>
                  <a:srgbClr val="000000"/>
                </a:solidFill>
                <a:latin typeface="Times New Roman" pitchFamily="18" charset="0"/>
              </a:rPr>
              <a:pPr eaLnBrk="1"/>
              <a:t>1</a:t>
            </a:fld>
            <a:endParaRPr lang="lt-LT" altLang="lt-LT" smtClean="0">
              <a:solidFill>
                <a:srgbClr val="000000"/>
              </a:solidFill>
              <a:latin typeface="Times New Roman" pitchFamily="18" charset="0"/>
            </a:endParaRPr>
          </a:p>
        </p:txBody>
      </p:sp>
      <p:sp>
        <p:nvSpPr>
          <p:cNvPr id="35843" name="Text Box 1"/>
          <p:cNvSpPr txBox="1">
            <a:spLocks noChangeArrowheads="1"/>
          </p:cNvSpPr>
          <p:nvPr/>
        </p:nvSpPr>
        <p:spPr bwMode="auto">
          <a:xfrm>
            <a:off x="4269832" y="10097775"/>
            <a:ext cx="3265072" cy="52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9pPr>
          </a:lstStyle>
          <a:p>
            <a:pPr algn="r" defTabSz="446288" eaLnBrk="1" fontAlgn="base" hangingPunct="0">
              <a:lnSpc>
                <a:spcPct val="95000"/>
              </a:lnSpc>
              <a:spcBef>
                <a:spcPct val="0"/>
              </a:spcBef>
              <a:spcAft>
                <a:spcPct val="0"/>
              </a:spcAft>
              <a:buSzPct val="100000"/>
            </a:pPr>
            <a:fld id="{CB8C0F49-874A-4F2B-8AD2-137BBC2BAE3D}" type="slidenum">
              <a:rPr lang="lt-LT" altLang="lt-LT" sz="1400">
                <a:solidFill>
                  <a:srgbClr val="000000"/>
                </a:solidFill>
                <a:latin typeface="Times New Roman" pitchFamily="18" charset="0"/>
                <a:ea typeface="Microsoft YaHei" charset="-122"/>
              </a:rPr>
              <a:pPr algn="r" defTabSz="446288" eaLnBrk="1" fontAlgn="base" hangingPunct="0">
                <a:lnSpc>
                  <a:spcPct val="95000"/>
                </a:lnSpc>
                <a:spcBef>
                  <a:spcPct val="0"/>
                </a:spcBef>
                <a:spcAft>
                  <a:spcPct val="0"/>
                </a:spcAft>
                <a:buSzPct val="100000"/>
              </a:pPr>
              <a:t>1</a:t>
            </a:fld>
            <a:endParaRPr lang="lt-LT" altLang="lt-LT" sz="1400">
              <a:solidFill>
                <a:srgbClr val="000000"/>
              </a:solidFill>
              <a:latin typeface="Times New Roman" pitchFamily="18" charset="0"/>
              <a:ea typeface="Microsoft YaHei" charset="-122"/>
            </a:endParaRPr>
          </a:p>
        </p:txBody>
      </p:sp>
      <p:sp>
        <p:nvSpPr>
          <p:cNvPr id="35844" name="Text Box 2"/>
          <p:cNvSpPr txBox="1">
            <a:spLocks noChangeArrowheads="1"/>
          </p:cNvSpPr>
          <p:nvPr/>
        </p:nvSpPr>
        <p:spPr bwMode="auto">
          <a:xfrm>
            <a:off x="4269831" y="10097772"/>
            <a:ext cx="3271152" cy="531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Arial Unicode MS" pitchFamily="34" charset="-128"/>
                <a:cs typeface="Arial Unicode MS" pitchFamily="34" charset="-128"/>
              </a:defRPr>
            </a:lvl9pPr>
          </a:lstStyle>
          <a:p>
            <a:pPr algn="r" defTabSz="446288" eaLnBrk="1" fontAlgn="base" hangingPunct="0">
              <a:lnSpc>
                <a:spcPct val="95000"/>
              </a:lnSpc>
              <a:spcBef>
                <a:spcPct val="0"/>
              </a:spcBef>
              <a:spcAft>
                <a:spcPct val="0"/>
              </a:spcAft>
              <a:buSzPct val="100000"/>
            </a:pPr>
            <a:fld id="{A9F11454-6D0B-4415-85F1-5878A4B99B58}" type="slidenum">
              <a:rPr lang="lt-LT" altLang="lt-LT" sz="1400">
                <a:solidFill>
                  <a:srgbClr val="000000"/>
                </a:solidFill>
                <a:latin typeface="Times New Roman" pitchFamily="18" charset="0"/>
                <a:ea typeface="Microsoft YaHei" charset="-122"/>
              </a:rPr>
              <a:pPr algn="r" defTabSz="446288" eaLnBrk="1" fontAlgn="base" hangingPunct="0">
                <a:lnSpc>
                  <a:spcPct val="95000"/>
                </a:lnSpc>
                <a:spcBef>
                  <a:spcPct val="0"/>
                </a:spcBef>
                <a:spcAft>
                  <a:spcPct val="0"/>
                </a:spcAft>
                <a:buSzPct val="100000"/>
              </a:pPr>
              <a:t>1</a:t>
            </a:fld>
            <a:endParaRPr lang="lt-LT" altLang="lt-LT" sz="1400">
              <a:solidFill>
                <a:srgbClr val="000000"/>
              </a:solidFill>
              <a:latin typeface="Times New Roman" pitchFamily="18" charset="0"/>
              <a:ea typeface="Microsoft YaHei" charset="-122"/>
            </a:endParaRPr>
          </a:p>
        </p:txBody>
      </p:sp>
      <p:sp>
        <p:nvSpPr>
          <p:cNvPr id="35845" name="AutoShape 3"/>
          <p:cNvSpPr>
            <a:spLocks noChangeArrowheads="1"/>
          </p:cNvSpPr>
          <p:nvPr/>
        </p:nvSpPr>
        <p:spPr bwMode="auto">
          <a:xfrm>
            <a:off x="2126558" y="750367"/>
            <a:ext cx="2546088" cy="3704355"/>
          </a:xfrm>
          <a:prstGeom prst="roundRect">
            <a:avLst>
              <a:gd name="adj" fmla="val 16667"/>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868" tIns="45436" rIns="90868" bIns="45436" anchor="ctr"/>
          <a:lstStyle/>
          <a:p>
            <a:pPr defTabSz="446288" fontAlgn="base" hangingPunct="0">
              <a:lnSpc>
                <a:spcPct val="93000"/>
              </a:lnSpc>
              <a:spcBef>
                <a:spcPct val="0"/>
              </a:spcBef>
              <a:spcAft>
                <a:spcPct val="0"/>
              </a:spcAft>
              <a:buClr>
                <a:srgbClr val="000000"/>
              </a:buClr>
              <a:buSzPct val="100000"/>
            </a:pPr>
            <a:endParaRPr lang="lt-LT" altLang="lt-LT">
              <a:solidFill>
                <a:prstClr val="white"/>
              </a:solidFill>
              <a:latin typeface="Arial" charset="0"/>
              <a:ea typeface="Microsoft YaHei" charset="-122"/>
              <a:cs typeface="Arial Unicode MS" pitchFamily="34" charset="-128"/>
            </a:endParaRPr>
          </a:p>
        </p:txBody>
      </p:sp>
      <p:sp>
        <p:nvSpPr>
          <p:cNvPr id="35846" name="Rectangle 4"/>
          <p:cNvSpPr>
            <a:spLocks noGrp="1" noChangeArrowheads="1"/>
          </p:cNvSpPr>
          <p:nvPr>
            <p:ph type="body"/>
          </p:nvPr>
        </p:nvSpPr>
        <p:spPr>
          <a:xfrm>
            <a:off x="679466" y="4690553"/>
            <a:ext cx="5362744" cy="4378151"/>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lt-LT" altLang="lt-LT" smtClean="0">
              <a:latin typeface="Times New Roman" pitchFamily="18" charset="0"/>
            </a:endParaRPr>
          </a:p>
        </p:txBody>
      </p:sp>
    </p:spTree>
    <p:extLst>
      <p:ext uri="{BB962C8B-B14F-4D97-AF65-F5344CB8AC3E}">
        <p14:creationId xmlns:p14="http://schemas.microsoft.com/office/powerpoint/2010/main" val="233387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6A04BC35-0497-44DC-BD20-943C7BF5A5AB}" type="slidenum">
              <a:rPr lang="lt-LT" smtClean="0">
                <a:solidFill>
                  <a:prstClr val="black"/>
                </a:solidFill>
              </a:rPr>
              <a:pPr/>
              <a:t>11</a:t>
            </a:fld>
            <a:endParaRPr lang="lt-LT">
              <a:solidFill>
                <a:prstClr val="black"/>
              </a:solidFill>
            </a:endParaRPr>
          </a:p>
        </p:txBody>
      </p:sp>
    </p:spTree>
    <p:extLst>
      <p:ext uri="{BB962C8B-B14F-4D97-AF65-F5344CB8AC3E}">
        <p14:creationId xmlns:p14="http://schemas.microsoft.com/office/powerpoint/2010/main" val="69298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31" y="2129984"/>
            <a:ext cx="7772739" cy="1470394"/>
          </a:xfrm>
        </p:spPr>
        <p:txBody>
          <a:bodyPr/>
          <a:lstStyle/>
          <a:p>
            <a:r>
              <a:rPr lang="en-US" smtClean="0"/>
              <a:t>Click to edit Master title style</a:t>
            </a:r>
            <a:endParaRPr lang="lt-LT"/>
          </a:p>
        </p:txBody>
      </p:sp>
      <p:sp>
        <p:nvSpPr>
          <p:cNvPr id="3" name="Subtitle 2"/>
          <p:cNvSpPr>
            <a:spLocks noGrp="1"/>
          </p:cNvSpPr>
          <p:nvPr>
            <p:ph type="subTitle" idx="1"/>
          </p:nvPr>
        </p:nvSpPr>
        <p:spPr>
          <a:xfrm>
            <a:off x="1371261" y="3885528"/>
            <a:ext cx="6401479" cy="1752664"/>
          </a:xfrm>
        </p:spPr>
        <p:txBody>
          <a:bodyPr/>
          <a:lstStyle>
            <a:lvl1pPr marL="0" indent="0" algn="ctr">
              <a:buNone/>
              <a:defRPr/>
            </a:lvl1pPr>
            <a:lvl2pPr marL="400827" indent="0" algn="ctr">
              <a:buNone/>
              <a:defRPr/>
            </a:lvl2pPr>
            <a:lvl3pPr marL="801654" indent="0" algn="ctr">
              <a:buNone/>
              <a:defRPr/>
            </a:lvl3pPr>
            <a:lvl4pPr marL="1202482" indent="0" algn="ctr">
              <a:buNone/>
              <a:defRPr/>
            </a:lvl4pPr>
            <a:lvl5pPr marL="1603309" indent="0" algn="ctr">
              <a:buNone/>
              <a:defRPr/>
            </a:lvl5pPr>
            <a:lvl6pPr marL="2004136" indent="0" algn="ctr">
              <a:buNone/>
              <a:defRPr/>
            </a:lvl6pPr>
            <a:lvl7pPr marL="2404963" indent="0" algn="ctr">
              <a:buNone/>
              <a:defRPr/>
            </a:lvl7pPr>
            <a:lvl8pPr marL="2805791" indent="0" algn="ctr">
              <a:buNone/>
              <a:defRPr/>
            </a:lvl8pPr>
            <a:lvl9pPr marL="3206618" indent="0" algn="ctr">
              <a:buNone/>
              <a:defRPr/>
            </a:lvl9pPr>
          </a:lstStyle>
          <a:p>
            <a:r>
              <a:rPr lang="en-US" smtClean="0"/>
              <a:t>Click to edit Master subtitle style</a:t>
            </a:r>
            <a:endParaRPr lang="lt-LT"/>
          </a:p>
        </p:txBody>
      </p:sp>
      <p:sp>
        <p:nvSpPr>
          <p:cNvPr id="4" name="Rectangle 3"/>
          <p:cNvSpPr>
            <a:spLocks noGrp="1" noChangeArrowheads="1"/>
          </p:cNvSpPr>
          <p:nvPr>
            <p:ph type="dt" idx="10"/>
          </p:nvPr>
        </p:nvSpPr>
        <p:spPr>
          <a:ln/>
        </p:spPr>
        <p:txBody>
          <a:bodyPr/>
          <a:lstStyle>
            <a:lvl1pPr>
              <a:defRPr/>
            </a:lvl1pPr>
          </a:lstStyle>
          <a:p>
            <a:pPr>
              <a:defRPr/>
            </a:pPr>
            <a:endParaRPr lang="lt-LT" altLang="lt-LT"/>
          </a:p>
        </p:txBody>
      </p:sp>
      <p:sp>
        <p:nvSpPr>
          <p:cNvPr id="5" name="Rectangle 5"/>
          <p:cNvSpPr>
            <a:spLocks noGrp="1" noChangeArrowheads="1"/>
          </p:cNvSpPr>
          <p:nvPr>
            <p:ph type="sldNum" idx="11"/>
          </p:nvPr>
        </p:nvSpPr>
        <p:spPr>
          <a:ln/>
        </p:spPr>
        <p:txBody>
          <a:bodyPr/>
          <a:lstStyle>
            <a:lvl1pPr>
              <a:defRPr/>
            </a:lvl1pPr>
          </a:lstStyle>
          <a:p>
            <a:pPr>
              <a:defRPr/>
            </a:pPr>
            <a:fld id="{C1F75B00-93D0-4F4F-86E2-04AA2A763BA7}"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124264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3"/>
          <p:cNvSpPr>
            <a:spLocks noGrp="1" noChangeArrowheads="1"/>
          </p:cNvSpPr>
          <p:nvPr>
            <p:ph type="dt" idx="10"/>
          </p:nvPr>
        </p:nvSpPr>
        <p:spPr>
          <a:ln/>
        </p:spPr>
        <p:txBody>
          <a:bodyPr/>
          <a:lstStyle>
            <a:lvl1pPr>
              <a:defRPr/>
            </a:lvl1pPr>
          </a:lstStyle>
          <a:p>
            <a:pPr>
              <a:defRPr/>
            </a:pPr>
            <a:endParaRPr lang="lt-LT" altLang="lt-LT"/>
          </a:p>
        </p:txBody>
      </p:sp>
      <p:sp>
        <p:nvSpPr>
          <p:cNvPr id="5" name="Rectangle 5"/>
          <p:cNvSpPr>
            <a:spLocks noGrp="1" noChangeArrowheads="1"/>
          </p:cNvSpPr>
          <p:nvPr>
            <p:ph type="sldNum" idx="11"/>
          </p:nvPr>
        </p:nvSpPr>
        <p:spPr>
          <a:ln/>
        </p:spPr>
        <p:txBody>
          <a:bodyPr/>
          <a:lstStyle>
            <a:lvl1pPr>
              <a:defRPr/>
            </a:lvl1pPr>
          </a:lstStyle>
          <a:p>
            <a:pPr>
              <a:defRPr/>
            </a:pPr>
            <a:fld id="{42F4B4F3-AF34-4544-A49C-EEAF5CD06FA7}"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3965838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55" y="275069"/>
            <a:ext cx="2055533" cy="5847014"/>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7540" y="275069"/>
            <a:ext cx="6038977" cy="5847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3"/>
          <p:cNvSpPr>
            <a:spLocks noGrp="1" noChangeArrowheads="1"/>
          </p:cNvSpPr>
          <p:nvPr>
            <p:ph type="dt" idx="10"/>
          </p:nvPr>
        </p:nvSpPr>
        <p:spPr>
          <a:ln/>
        </p:spPr>
        <p:txBody>
          <a:bodyPr/>
          <a:lstStyle>
            <a:lvl1pPr>
              <a:defRPr/>
            </a:lvl1pPr>
          </a:lstStyle>
          <a:p>
            <a:pPr>
              <a:defRPr/>
            </a:pPr>
            <a:endParaRPr lang="lt-LT" altLang="lt-LT"/>
          </a:p>
        </p:txBody>
      </p:sp>
      <p:sp>
        <p:nvSpPr>
          <p:cNvPr id="5" name="Rectangle 5"/>
          <p:cNvSpPr>
            <a:spLocks noGrp="1" noChangeArrowheads="1"/>
          </p:cNvSpPr>
          <p:nvPr>
            <p:ph type="sldNum" idx="11"/>
          </p:nvPr>
        </p:nvSpPr>
        <p:spPr>
          <a:ln/>
        </p:spPr>
        <p:txBody>
          <a:bodyPr/>
          <a:lstStyle>
            <a:lvl1pPr>
              <a:defRPr/>
            </a:lvl1pPr>
          </a:lstStyle>
          <a:p>
            <a:pPr>
              <a:defRPr/>
            </a:pPr>
            <a:fld id="{83C4AF1E-41D0-4F2E-87D0-9A37D7A4510C}"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2202601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Rectangle 3"/>
          <p:cNvSpPr>
            <a:spLocks noGrp="1" noChangeArrowheads="1"/>
          </p:cNvSpPr>
          <p:nvPr>
            <p:ph type="dt" idx="10"/>
          </p:nvPr>
        </p:nvSpPr>
        <p:spPr>
          <a:ln/>
        </p:spPr>
        <p:txBody>
          <a:bodyPr/>
          <a:lstStyle>
            <a:lvl1pPr>
              <a:defRPr/>
            </a:lvl1pPr>
          </a:lstStyle>
          <a:p>
            <a:pPr>
              <a:defRPr/>
            </a:pPr>
            <a:endParaRPr lang="lt-LT" altLang="lt-LT"/>
          </a:p>
        </p:txBody>
      </p:sp>
      <p:sp>
        <p:nvSpPr>
          <p:cNvPr id="5" name="Rectangle 5"/>
          <p:cNvSpPr>
            <a:spLocks noGrp="1" noChangeArrowheads="1"/>
          </p:cNvSpPr>
          <p:nvPr>
            <p:ph type="sldNum" idx="11"/>
          </p:nvPr>
        </p:nvSpPr>
        <p:spPr>
          <a:xfrm>
            <a:off x="8574939" y="6368596"/>
            <a:ext cx="2128848" cy="360038"/>
          </a:xfrm>
          <a:ln/>
        </p:spPr>
        <p:txBody>
          <a:bodyPr/>
          <a:lstStyle>
            <a:lvl1pPr>
              <a:defRPr/>
            </a:lvl1pPr>
          </a:lstStyle>
          <a:p>
            <a:pPr>
              <a:defRPr/>
            </a:pPr>
            <a:fld id="{2B59DCE5-1B0C-49B3-B080-A40733ED7488}"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271362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863"/>
            <a:ext cx="7772739" cy="1362383"/>
          </a:xfrm>
        </p:spPr>
        <p:txBody>
          <a:bodyPr anchor="t"/>
          <a:lstStyle>
            <a:lvl1pPr algn="l">
              <a:defRPr sz="3500" b="1" cap="all"/>
            </a:lvl1pPr>
          </a:lstStyle>
          <a:p>
            <a:r>
              <a:rPr lang="en-US" smtClean="0"/>
              <a:t>Click to edit Master title style</a:t>
            </a:r>
            <a:endParaRPr lang="lt-LT"/>
          </a:p>
        </p:txBody>
      </p:sp>
      <p:sp>
        <p:nvSpPr>
          <p:cNvPr id="3" name="Text Placeholder 2"/>
          <p:cNvSpPr>
            <a:spLocks noGrp="1"/>
          </p:cNvSpPr>
          <p:nvPr>
            <p:ph type="body" idx="1"/>
          </p:nvPr>
        </p:nvSpPr>
        <p:spPr>
          <a:xfrm>
            <a:off x="722288" y="2906225"/>
            <a:ext cx="7772739" cy="1500638"/>
          </a:xfrm>
        </p:spPr>
        <p:txBody>
          <a:bodyPr anchor="b"/>
          <a:lstStyle>
            <a:lvl1pPr marL="0" indent="0">
              <a:buNone/>
              <a:defRPr sz="1800"/>
            </a:lvl1pPr>
            <a:lvl2pPr marL="400827" indent="0">
              <a:buNone/>
              <a:defRPr sz="1600"/>
            </a:lvl2pPr>
            <a:lvl3pPr marL="801654" indent="0">
              <a:buNone/>
              <a:defRPr sz="1400"/>
            </a:lvl3pPr>
            <a:lvl4pPr marL="1202482" indent="0">
              <a:buNone/>
              <a:defRPr sz="1200"/>
            </a:lvl4pPr>
            <a:lvl5pPr marL="1603309" indent="0">
              <a:buNone/>
              <a:defRPr sz="1200"/>
            </a:lvl5pPr>
            <a:lvl6pPr marL="2004136" indent="0">
              <a:buNone/>
              <a:defRPr sz="1200"/>
            </a:lvl6pPr>
            <a:lvl7pPr marL="2404963" indent="0">
              <a:buNone/>
              <a:defRPr sz="1200"/>
            </a:lvl7pPr>
            <a:lvl8pPr marL="2805791" indent="0">
              <a:buNone/>
              <a:defRPr sz="1200"/>
            </a:lvl8pPr>
            <a:lvl9pPr marL="3206618" indent="0">
              <a:buNone/>
              <a:defRPr sz="12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lt-LT" altLang="lt-LT"/>
          </a:p>
        </p:txBody>
      </p:sp>
      <p:sp>
        <p:nvSpPr>
          <p:cNvPr id="5" name="Rectangle 5"/>
          <p:cNvSpPr>
            <a:spLocks noGrp="1" noChangeArrowheads="1"/>
          </p:cNvSpPr>
          <p:nvPr>
            <p:ph type="sldNum" idx="11"/>
          </p:nvPr>
        </p:nvSpPr>
        <p:spPr>
          <a:ln/>
        </p:spPr>
        <p:txBody>
          <a:bodyPr/>
          <a:lstStyle>
            <a:lvl1pPr>
              <a:defRPr/>
            </a:lvl1pPr>
          </a:lstStyle>
          <a:p>
            <a:pPr>
              <a:defRPr/>
            </a:pPr>
            <a:fld id="{874122DD-5819-487C-BD7B-4D6C34533879}"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120012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7540" y="1600008"/>
            <a:ext cx="4047255" cy="452207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35132" y="1600008"/>
            <a:ext cx="4047255" cy="452207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Rectangle 3"/>
          <p:cNvSpPr>
            <a:spLocks noGrp="1" noChangeArrowheads="1"/>
          </p:cNvSpPr>
          <p:nvPr>
            <p:ph type="dt" idx="10"/>
          </p:nvPr>
        </p:nvSpPr>
        <p:spPr>
          <a:ln/>
        </p:spPr>
        <p:txBody>
          <a:bodyPr/>
          <a:lstStyle>
            <a:lvl1pPr>
              <a:defRPr/>
            </a:lvl1pPr>
          </a:lstStyle>
          <a:p>
            <a:pPr>
              <a:defRPr/>
            </a:pPr>
            <a:endParaRPr lang="lt-LT" altLang="lt-LT"/>
          </a:p>
        </p:txBody>
      </p:sp>
      <p:sp>
        <p:nvSpPr>
          <p:cNvPr id="6" name="Rectangle 5"/>
          <p:cNvSpPr>
            <a:spLocks noGrp="1" noChangeArrowheads="1"/>
          </p:cNvSpPr>
          <p:nvPr>
            <p:ph type="sldNum" idx="11"/>
          </p:nvPr>
        </p:nvSpPr>
        <p:spPr>
          <a:ln/>
        </p:spPr>
        <p:txBody>
          <a:bodyPr/>
          <a:lstStyle>
            <a:lvl1pPr>
              <a:defRPr/>
            </a:lvl1pPr>
          </a:lstStyle>
          <a:p>
            <a:pPr>
              <a:defRPr/>
            </a:pPr>
            <a:fld id="{9B0317BA-E160-4F6C-9BA8-0EC0EDF67B37}"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93396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40" y="275070"/>
            <a:ext cx="8228920" cy="1142039"/>
          </a:xfr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540" y="1535201"/>
            <a:ext cx="4040467" cy="639427"/>
          </a:xfrm>
        </p:spPr>
        <p:txBody>
          <a:bodyPr anchor="b"/>
          <a:lstStyle>
            <a:lvl1pPr marL="0" indent="0">
              <a:buNone/>
              <a:defRPr sz="2100" b="1"/>
            </a:lvl1pPr>
            <a:lvl2pPr marL="400827" indent="0">
              <a:buNone/>
              <a:defRPr sz="1800" b="1"/>
            </a:lvl2pPr>
            <a:lvl3pPr marL="801654" indent="0">
              <a:buNone/>
              <a:defRPr sz="1600" b="1"/>
            </a:lvl3pPr>
            <a:lvl4pPr marL="1202482" indent="0">
              <a:buNone/>
              <a:defRPr sz="1400" b="1"/>
            </a:lvl4pPr>
            <a:lvl5pPr marL="1603309" indent="0">
              <a:buNone/>
              <a:defRPr sz="1400" b="1"/>
            </a:lvl5pPr>
            <a:lvl6pPr marL="2004136" indent="0">
              <a:buNone/>
              <a:defRPr sz="1400" b="1"/>
            </a:lvl6pPr>
            <a:lvl7pPr marL="2404963" indent="0">
              <a:buNone/>
              <a:defRPr sz="1400" b="1"/>
            </a:lvl7pPr>
            <a:lvl8pPr marL="2805791" indent="0">
              <a:buNone/>
              <a:defRPr sz="1400" b="1"/>
            </a:lvl8pPr>
            <a:lvl9pPr marL="320661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540" y="2174628"/>
            <a:ext cx="4040467"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4637" y="1535201"/>
            <a:ext cx="4041824" cy="639427"/>
          </a:xfrm>
        </p:spPr>
        <p:txBody>
          <a:bodyPr anchor="b"/>
          <a:lstStyle>
            <a:lvl1pPr marL="0" indent="0">
              <a:buNone/>
              <a:defRPr sz="2100" b="1"/>
            </a:lvl1pPr>
            <a:lvl2pPr marL="400827" indent="0">
              <a:buNone/>
              <a:defRPr sz="1800" b="1"/>
            </a:lvl2pPr>
            <a:lvl3pPr marL="801654" indent="0">
              <a:buNone/>
              <a:defRPr sz="1600" b="1"/>
            </a:lvl3pPr>
            <a:lvl4pPr marL="1202482" indent="0">
              <a:buNone/>
              <a:defRPr sz="1400" b="1"/>
            </a:lvl4pPr>
            <a:lvl5pPr marL="1603309" indent="0">
              <a:buNone/>
              <a:defRPr sz="1400" b="1"/>
            </a:lvl5pPr>
            <a:lvl6pPr marL="2004136" indent="0">
              <a:buNone/>
              <a:defRPr sz="1400" b="1"/>
            </a:lvl6pPr>
            <a:lvl7pPr marL="2404963" indent="0">
              <a:buNone/>
              <a:defRPr sz="1400" b="1"/>
            </a:lvl7pPr>
            <a:lvl8pPr marL="2805791" indent="0">
              <a:buNone/>
              <a:defRPr sz="1400" b="1"/>
            </a:lvl8pPr>
            <a:lvl9pPr marL="320661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637" y="2174628"/>
            <a:ext cx="4041824" cy="395177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3"/>
          <p:cNvSpPr>
            <a:spLocks noGrp="1" noChangeArrowheads="1"/>
          </p:cNvSpPr>
          <p:nvPr>
            <p:ph type="dt" idx="10"/>
          </p:nvPr>
        </p:nvSpPr>
        <p:spPr>
          <a:ln/>
        </p:spPr>
        <p:txBody>
          <a:bodyPr/>
          <a:lstStyle>
            <a:lvl1pPr>
              <a:defRPr/>
            </a:lvl1pPr>
          </a:lstStyle>
          <a:p>
            <a:pPr>
              <a:defRPr/>
            </a:pPr>
            <a:endParaRPr lang="lt-LT" altLang="lt-LT"/>
          </a:p>
        </p:txBody>
      </p:sp>
      <p:sp>
        <p:nvSpPr>
          <p:cNvPr id="8" name="Rectangle 5"/>
          <p:cNvSpPr>
            <a:spLocks noGrp="1" noChangeArrowheads="1"/>
          </p:cNvSpPr>
          <p:nvPr>
            <p:ph type="sldNum" idx="11"/>
          </p:nvPr>
        </p:nvSpPr>
        <p:spPr>
          <a:ln/>
        </p:spPr>
        <p:txBody>
          <a:bodyPr/>
          <a:lstStyle>
            <a:lvl1pPr>
              <a:defRPr/>
            </a:lvl1pPr>
          </a:lstStyle>
          <a:p>
            <a:pPr>
              <a:defRPr/>
            </a:pPr>
            <a:fld id="{07901BB5-E109-43CE-9D8B-5D34DEB0DF18}"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122452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Rectangle 3"/>
          <p:cNvSpPr>
            <a:spLocks noGrp="1" noChangeArrowheads="1"/>
          </p:cNvSpPr>
          <p:nvPr>
            <p:ph type="dt" idx="10"/>
          </p:nvPr>
        </p:nvSpPr>
        <p:spPr>
          <a:ln/>
        </p:spPr>
        <p:txBody>
          <a:bodyPr/>
          <a:lstStyle>
            <a:lvl1pPr>
              <a:defRPr/>
            </a:lvl1pPr>
          </a:lstStyle>
          <a:p>
            <a:pPr>
              <a:defRPr/>
            </a:pPr>
            <a:endParaRPr lang="lt-LT" altLang="lt-LT"/>
          </a:p>
        </p:txBody>
      </p:sp>
      <p:sp>
        <p:nvSpPr>
          <p:cNvPr id="4" name="Rectangle 5"/>
          <p:cNvSpPr>
            <a:spLocks noGrp="1" noChangeArrowheads="1"/>
          </p:cNvSpPr>
          <p:nvPr>
            <p:ph type="sldNum" idx="11"/>
          </p:nvPr>
        </p:nvSpPr>
        <p:spPr>
          <a:ln/>
        </p:spPr>
        <p:txBody>
          <a:bodyPr/>
          <a:lstStyle>
            <a:lvl1pPr>
              <a:defRPr/>
            </a:lvl1pPr>
          </a:lstStyle>
          <a:p>
            <a:pPr>
              <a:defRPr/>
            </a:pPr>
            <a:fld id="{330F2C97-B70C-4700-879D-511150168D1B}"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274054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lt-LT" altLang="lt-LT"/>
          </a:p>
        </p:txBody>
      </p:sp>
      <p:sp>
        <p:nvSpPr>
          <p:cNvPr id="3" name="Rectangle 5"/>
          <p:cNvSpPr>
            <a:spLocks noGrp="1" noChangeArrowheads="1"/>
          </p:cNvSpPr>
          <p:nvPr>
            <p:ph type="sldNum" idx="11"/>
          </p:nvPr>
        </p:nvSpPr>
        <p:spPr>
          <a:ln/>
        </p:spPr>
        <p:txBody>
          <a:bodyPr/>
          <a:lstStyle>
            <a:lvl1pPr>
              <a:defRPr/>
            </a:lvl1pPr>
          </a:lstStyle>
          <a:p>
            <a:pPr>
              <a:defRPr/>
            </a:pPr>
            <a:fld id="{587E426F-F3FD-46C4-8FFD-CEB9B90D37DE}"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13759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40" y="273629"/>
            <a:ext cx="3008627" cy="1160762"/>
          </a:xfrm>
        </p:spPr>
        <p:txBody>
          <a:bodyPr anchor="b"/>
          <a:lstStyle>
            <a:lvl1pPr algn="l">
              <a:defRPr sz="1800" b="1"/>
            </a:lvl1pPr>
          </a:lstStyle>
          <a:p>
            <a:r>
              <a:rPr lang="en-US" smtClean="0"/>
              <a:t>Click to edit Master title style</a:t>
            </a:r>
            <a:endParaRPr lang="lt-LT"/>
          </a:p>
        </p:txBody>
      </p:sp>
      <p:sp>
        <p:nvSpPr>
          <p:cNvPr id="3" name="Content Placeholder 2"/>
          <p:cNvSpPr>
            <a:spLocks noGrp="1"/>
          </p:cNvSpPr>
          <p:nvPr>
            <p:ph idx="1"/>
          </p:nvPr>
        </p:nvSpPr>
        <p:spPr>
          <a:xfrm>
            <a:off x="3574782" y="273629"/>
            <a:ext cx="5111679" cy="5852774"/>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540" y="1434391"/>
            <a:ext cx="3008627" cy="4692013"/>
          </a:xfrm>
        </p:spPr>
        <p:txBody>
          <a:bodyPr/>
          <a:lstStyle>
            <a:lvl1pPr marL="0" indent="0">
              <a:buNone/>
              <a:defRPr sz="1200"/>
            </a:lvl1pPr>
            <a:lvl2pPr marL="400827" indent="0">
              <a:buNone/>
              <a:defRPr sz="1100"/>
            </a:lvl2pPr>
            <a:lvl3pPr marL="801654" indent="0">
              <a:buNone/>
              <a:defRPr sz="900"/>
            </a:lvl3pPr>
            <a:lvl4pPr marL="1202482" indent="0">
              <a:buNone/>
              <a:defRPr sz="800"/>
            </a:lvl4pPr>
            <a:lvl5pPr marL="1603309" indent="0">
              <a:buNone/>
              <a:defRPr sz="800"/>
            </a:lvl5pPr>
            <a:lvl6pPr marL="2004136" indent="0">
              <a:buNone/>
              <a:defRPr sz="800"/>
            </a:lvl6pPr>
            <a:lvl7pPr marL="2404963" indent="0">
              <a:buNone/>
              <a:defRPr sz="800"/>
            </a:lvl7pPr>
            <a:lvl8pPr marL="2805791" indent="0">
              <a:buNone/>
              <a:defRPr sz="800"/>
            </a:lvl8pPr>
            <a:lvl9pPr marL="3206618"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lt-LT" altLang="lt-LT"/>
          </a:p>
        </p:txBody>
      </p:sp>
      <p:sp>
        <p:nvSpPr>
          <p:cNvPr id="6" name="Rectangle 5"/>
          <p:cNvSpPr>
            <a:spLocks noGrp="1" noChangeArrowheads="1"/>
          </p:cNvSpPr>
          <p:nvPr>
            <p:ph type="sldNum" idx="11"/>
          </p:nvPr>
        </p:nvSpPr>
        <p:spPr>
          <a:ln/>
        </p:spPr>
        <p:txBody>
          <a:bodyPr/>
          <a:lstStyle>
            <a:lvl1pPr>
              <a:defRPr/>
            </a:lvl1pPr>
          </a:lstStyle>
          <a:p>
            <a:pPr>
              <a:defRPr/>
            </a:pPr>
            <a:fld id="{CB5E3742-DF99-4030-BBA5-5D539B4C8272}"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2289004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43" y="4800025"/>
            <a:ext cx="5486400" cy="567420"/>
          </a:xfrm>
        </p:spPr>
        <p:txBody>
          <a:bodyPr anchor="b"/>
          <a:lstStyle>
            <a:lvl1pPr algn="l">
              <a:defRPr sz="1800" b="1"/>
            </a:lvl1pPr>
          </a:lstStyle>
          <a:p>
            <a:r>
              <a:rPr lang="en-US" smtClean="0"/>
              <a:t>Click to edit Master title style</a:t>
            </a:r>
            <a:endParaRPr lang="lt-LT"/>
          </a:p>
        </p:txBody>
      </p:sp>
      <p:sp>
        <p:nvSpPr>
          <p:cNvPr id="3" name="Picture Placeholder 2"/>
          <p:cNvSpPr>
            <a:spLocks noGrp="1"/>
          </p:cNvSpPr>
          <p:nvPr>
            <p:ph type="pic" idx="1"/>
          </p:nvPr>
        </p:nvSpPr>
        <p:spPr>
          <a:xfrm>
            <a:off x="1792143" y="612065"/>
            <a:ext cx="5486400" cy="4115952"/>
          </a:xfrm>
        </p:spPr>
        <p:txBody>
          <a:bodyPr/>
          <a:lstStyle>
            <a:lvl1pPr marL="0" indent="0">
              <a:buNone/>
              <a:defRPr sz="2800"/>
            </a:lvl1pPr>
            <a:lvl2pPr marL="400827" indent="0">
              <a:buNone/>
              <a:defRPr sz="2500"/>
            </a:lvl2pPr>
            <a:lvl3pPr marL="801654" indent="0">
              <a:buNone/>
              <a:defRPr sz="2100"/>
            </a:lvl3pPr>
            <a:lvl4pPr marL="1202482" indent="0">
              <a:buNone/>
              <a:defRPr sz="1800"/>
            </a:lvl4pPr>
            <a:lvl5pPr marL="1603309" indent="0">
              <a:buNone/>
              <a:defRPr sz="1800"/>
            </a:lvl5pPr>
            <a:lvl6pPr marL="2004136" indent="0">
              <a:buNone/>
              <a:defRPr sz="1800"/>
            </a:lvl6pPr>
            <a:lvl7pPr marL="2404963" indent="0">
              <a:buNone/>
              <a:defRPr sz="1800"/>
            </a:lvl7pPr>
            <a:lvl8pPr marL="2805791" indent="0">
              <a:buNone/>
              <a:defRPr sz="1800"/>
            </a:lvl8pPr>
            <a:lvl9pPr marL="3206618" indent="0">
              <a:buNone/>
              <a:defRPr sz="1800"/>
            </a:lvl9pPr>
          </a:lstStyle>
          <a:p>
            <a:pPr lvl="0"/>
            <a:endParaRPr lang="lt-LT" noProof="0" smtClean="0"/>
          </a:p>
        </p:txBody>
      </p:sp>
      <p:sp>
        <p:nvSpPr>
          <p:cNvPr id="4" name="Text Placeholder 3"/>
          <p:cNvSpPr>
            <a:spLocks noGrp="1"/>
          </p:cNvSpPr>
          <p:nvPr>
            <p:ph type="body" sz="half" idx="2"/>
          </p:nvPr>
        </p:nvSpPr>
        <p:spPr>
          <a:xfrm>
            <a:off x="1792143" y="5367444"/>
            <a:ext cx="5486400" cy="805044"/>
          </a:xfrm>
        </p:spPr>
        <p:txBody>
          <a:bodyPr/>
          <a:lstStyle>
            <a:lvl1pPr marL="0" indent="0">
              <a:buNone/>
              <a:defRPr sz="1200"/>
            </a:lvl1pPr>
            <a:lvl2pPr marL="400827" indent="0">
              <a:buNone/>
              <a:defRPr sz="1100"/>
            </a:lvl2pPr>
            <a:lvl3pPr marL="801654" indent="0">
              <a:buNone/>
              <a:defRPr sz="900"/>
            </a:lvl3pPr>
            <a:lvl4pPr marL="1202482" indent="0">
              <a:buNone/>
              <a:defRPr sz="800"/>
            </a:lvl4pPr>
            <a:lvl5pPr marL="1603309" indent="0">
              <a:buNone/>
              <a:defRPr sz="800"/>
            </a:lvl5pPr>
            <a:lvl6pPr marL="2004136" indent="0">
              <a:buNone/>
              <a:defRPr sz="800"/>
            </a:lvl6pPr>
            <a:lvl7pPr marL="2404963" indent="0">
              <a:buNone/>
              <a:defRPr sz="800"/>
            </a:lvl7pPr>
            <a:lvl8pPr marL="2805791" indent="0">
              <a:buNone/>
              <a:defRPr sz="800"/>
            </a:lvl8pPr>
            <a:lvl9pPr marL="3206618"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lt-LT" altLang="lt-LT"/>
          </a:p>
        </p:txBody>
      </p:sp>
      <p:sp>
        <p:nvSpPr>
          <p:cNvPr id="6" name="Rectangle 5"/>
          <p:cNvSpPr>
            <a:spLocks noGrp="1" noChangeArrowheads="1"/>
          </p:cNvSpPr>
          <p:nvPr>
            <p:ph type="sldNum" idx="11"/>
          </p:nvPr>
        </p:nvSpPr>
        <p:spPr>
          <a:ln/>
        </p:spPr>
        <p:txBody>
          <a:bodyPr/>
          <a:lstStyle>
            <a:lvl1pPr>
              <a:defRPr/>
            </a:lvl1pPr>
          </a:lstStyle>
          <a:p>
            <a:pPr>
              <a:defRPr/>
            </a:pPr>
            <a:fld id="{33A09224-D172-46DD-8618-4685902647C6}" type="slidenum">
              <a:rPr lang="lt-LT" altLang="lt-LT">
                <a:solidFill>
                  <a:srgbClr val="000000"/>
                </a:solidFill>
              </a:rPr>
              <a:pPr>
                <a:defRPr/>
              </a:pPr>
              <a:t>‹#›</a:t>
            </a:fld>
            <a:endParaRPr lang="lt-LT" altLang="lt-LT">
              <a:solidFill>
                <a:srgbClr val="000000"/>
              </a:solidFill>
            </a:endParaRPr>
          </a:p>
        </p:txBody>
      </p:sp>
    </p:spTree>
    <p:extLst>
      <p:ext uri="{BB962C8B-B14F-4D97-AF65-F5344CB8AC3E}">
        <p14:creationId xmlns:p14="http://schemas.microsoft.com/office/powerpoint/2010/main" val="14642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alpha val="81000"/>
          </a:srgb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540" y="275070"/>
            <a:ext cx="8224848" cy="1137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7" tIns="45764" rIns="91527" bIns="45764" numCol="1" anchor="ctr" anchorCtr="0" compatLnSpc="1">
            <a:prstTxWarp prst="textNoShape">
              <a:avLst/>
            </a:prstTxWarp>
          </a:bodyPr>
          <a:lstStyle/>
          <a:p>
            <a:pPr lvl="0"/>
            <a:r>
              <a:rPr lang="en-GB" altLang="lt-LT" smtClean="0"/>
              <a:t>Click to edit the title text format</a:t>
            </a:r>
          </a:p>
        </p:txBody>
      </p:sp>
      <p:sp>
        <p:nvSpPr>
          <p:cNvPr id="1027" name="Rectangle 2"/>
          <p:cNvSpPr>
            <a:spLocks noGrp="1" noChangeArrowheads="1"/>
          </p:cNvSpPr>
          <p:nvPr>
            <p:ph type="body" idx="1"/>
          </p:nvPr>
        </p:nvSpPr>
        <p:spPr bwMode="auto">
          <a:xfrm>
            <a:off x="457540" y="1600008"/>
            <a:ext cx="8224848" cy="452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7" tIns="45764" rIns="91527" bIns="45764" numCol="1" anchor="t" anchorCtr="0" compatLnSpc="1">
            <a:prstTxWarp prst="textNoShape">
              <a:avLst/>
            </a:prstTxWarp>
          </a:bodyPr>
          <a:lstStyle/>
          <a:p>
            <a:pPr lvl="0"/>
            <a:r>
              <a:rPr lang="en-GB" altLang="lt-LT" smtClean="0"/>
              <a:t>Click to edit the outline text format</a:t>
            </a:r>
          </a:p>
          <a:p>
            <a:pPr lvl="1"/>
            <a:r>
              <a:rPr lang="en-GB" altLang="lt-LT" smtClean="0"/>
              <a:t>Second Outline Level</a:t>
            </a:r>
          </a:p>
          <a:p>
            <a:pPr lvl="2"/>
            <a:r>
              <a:rPr lang="en-GB" altLang="lt-LT" smtClean="0"/>
              <a:t>Third Outline Level</a:t>
            </a:r>
          </a:p>
          <a:p>
            <a:pPr lvl="3"/>
            <a:r>
              <a:rPr lang="en-GB" altLang="lt-LT" smtClean="0"/>
              <a:t>Fourth Outline Level</a:t>
            </a:r>
          </a:p>
          <a:p>
            <a:pPr lvl="4"/>
            <a:r>
              <a:rPr lang="en-GB" altLang="lt-LT" smtClean="0"/>
              <a:t>Fifth Outline Level</a:t>
            </a:r>
          </a:p>
          <a:p>
            <a:pPr lvl="4"/>
            <a:r>
              <a:rPr lang="en-GB" altLang="lt-LT" smtClean="0"/>
              <a:t>Sixth Outline Level</a:t>
            </a:r>
          </a:p>
          <a:p>
            <a:pPr lvl="4"/>
            <a:r>
              <a:rPr lang="en-GB" altLang="lt-LT" smtClean="0"/>
              <a:t>Seventh Outline Level</a:t>
            </a:r>
          </a:p>
          <a:p>
            <a:pPr lvl="4"/>
            <a:r>
              <a:rPr lang="en-GB" altLang="lt-LT" smtClean="0"/>
              <a:t>Eighth Outline Level</a:t>
            </a:r>
          </a:p>
          <a:p>
            <a:pPr lvl="4"/>
            <a:r>
              <a:rPr lang="en-GB" altLang="lt-LT" smtClean="0"/>
              <a:t>Ninth Outline Level</a:t>
            </a:r>
          </a:p>
        </p:txBody>
      </p:sp>
      <p:sp>
        <p:nvSpPr>
          <p:cNvPr id="2" name="Rectangle 3"/>
          <p:cNvSpPr>
            <a:spLocks noGrp="1" noChangeArrowheads="1"/>
          </p:cNvSpPr>
          <p:nvPr>
            <p:ph type="dt"/>
          </p:nvPr>
        </p:nvSpPr>
        <p:spPr bwMode="auto">
          <a:xfrm>
            <a:off x="457540" y="6356828"/>
            <a:ext cx="2128848"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7" tIns="45764" rIns="91527" bIns="45764" numCol="1" anchor="ctr" anchorCtr="0" compatLnSpc="1">
            <a:prstTxWarp prst="textNoShape">
              <a:avLst/>
            </a:prstTxWarp>
          </a:bodyPr>
          <a:lstStyle>
            <a:lvl1pPr>
              <a:buClrTx/>
              <a:buFontTx/>
              <a:buNone/>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rgbClr val="FFFFFF"/>
                </a:solidFill>
                <a:ea typeface="+mn-ea"/>
                <a:cs typeface="Arial Unicode MS" pitchFamily="1" charset="0"/>
              </a:defRPr>
            </a:lvl1pPr>
          </a:lstStyle>
          <a:p>
            <a:pPr defTabSz="393869" fontAlgn="base" hangingPunct="0">
              <a:lnSpc>
                <a:spcPct val="93000"/>
              </a:lnSpc>
              <a:spcBef>
                <a:spcPct val="0"/>
              </a:spcBef>
              <a:spcAft>
                <a:spcPct val="0"/>
              </a:spcAft>
              <a:buSzPct val="100000"/>
              <a:defRPr/>
            </a:pPr>
            <a:endParaRPr lang="lt-LT" altLang="lt-LT">
              <a:latin typeface="Arial" charset="0"/>
            </a:endParaRPr>
          </a:p>
        </p:txBody>
      </p:sp>
      <p:sp>
        <p:nvSpPr>
          <p:cNvPr id="1029" name="Text Box 4"/>
          <p:cNvSpPr txBox="1">
            <a:spLocks noChangeArrowheads="1"/>
          </p:cNvSpPr>
          <p:nvPr/>
        </p:nvSpPr>
        <p:spPr bwMode="auto">
          <a:xfrm>
            <a:off x="3124031" y="6356827"/>
            <a:ext cx="2895939" cy="364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defTabSz="393869" fontAlgn="base" hangingPunct="0">
              <a:lnSpc>
                <a:spcPct val="93000"/>
              </a:lnSpc>
              <a:spcBef>
                <a:spcPct val="0"/>
              </a:spcBef>
              <a:spcAft>
                <a:spcPct val="0"/>
              </a:spcAft>
              <a:buClr>
                <a:srgbClr val="000000"/>
              </a:buClr>
              <a:buSzPct val="100000"/>
              <a:buFont typeface="Times New Roman" pitchFamily="18" charset="0"/>
              <a:buNone/>
            </a:pPr>
            <a:endParaRPr lang="lt-LT" altLang="lt-LT">
              <a:solidFill>
                <a:srgbClr val="FFFFFF"/>
              </a:solidFill>
              <a:latin typeface="Arial" charset="0"/>
              <a:cs typeface="Arial Unicode MS" pitchFamily="34" charset="-128"/>
            </a:endParaRPr>
          </a:p>
        </p:txBody>
      </p:sp>
      <p:sp>
        <p:nvSpPr>
          <p:cNvPr id="3" name="Rectangle 5"/>
          <p:cNvSpPr>
            <a:spLocks noGrp="1" noChangeArrowheads="1"/>
          </p:cNvSpPr>
          <p:nvPr>
            <p:ph type="sldNum"/>
          </p:nvPr>
        </p:nvSpPr>
        <p:spPr bwMode="auto">
          <a:xfrm>
            <a:off x="6553540" y="6356828"/>
            <a:ext cx="2128848" cy="36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7" tIns="45764" rIns="91527" bIns="45764" numCol="1" anchor="ctr" anchorCtr="0" compatLnSpc="1">
            <a:prstTxWarp prst="textNoShape">
              <a:avLst/>
            </a:prstTxWarp>
          </a:bodyPr>
          <a:lstStyle>
            <a:lvl1pPr>
              <a:buClrTx/>
              <a:buFontTx/>
              <a:buNone/>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tx1"/>
                </a:solidFill>
                <a:ea typeface="+mn-ea"/>
                <a:cs typeface="Arial Unicode MS" pitchFamily="1" charset="0"/>
              </a:defRPr>
            </a:lvl1pPr>
          </a:lstStyle>
          <a:p>
            <a:pPr defTabSz="393869" fontAlgn="base" hangingPunct="0">
              <a:lnSpc>
                <a:spcPct val="93000"/>
              </a:lnSpc>
              <a:spcBef>
                <a:spcPct val="0"/>
              </a:spcBef>
              <a:spcAft>
                <a:spcPct val="0"/>
              </a:spcAft>
              <a:buSzPct val="100000"/>
              <a:defRPr/>
            </a:pPr>
            <a:fld id="{6E93DBB6-E2A0-4C7C-873D-59F16A54EF73}" type="slidenum">
              <a:rPr lang="lt-LT" altLang="lt-LT" smtClean="0">
                <a:solidFill>
                  <a:srgbClr val="000000"/>
                </a:solidFill>
                <a:latin typeface="Arial" charset="0"/>
              </a:rPr>
              <a:pPr defTabSz="393869" fontAlgn="base" hangingPunct="0">
                <a:lnSpc>
                  <a:spcPct val="93000"/>
                </a:lnSpc>
                <a:spcBef>
                  <a:spcPct val="0"/>
                </a:spcBef>
                <a:spcAft>
                  <a:spcPct val="0"/>
                </a:spcAft>
                <a:buSzPct val="100000"/>
                <a:defRPr/>
              </a:pPr>
              <a:t>‹#›</a:t>
            </a:fld>
            <a:endParaRPr lang="lt-LT" altLang="lt-LT">
              <a:solidFill>
                <a:srgbClr val="000000"/>
              </a:solidFill>
              <a:latin typeface="Arial" charset="0"/>
            </a:endParaRPr>
          </a:p>
        </p:txBody>
      </p:sp>
    </p:spTree>
    <p:extLst>
      <p:ext uri="{BB962C8B-B14F-4D97-AF65-F5344CB8AC3E}">
        <p14:creationId xmlns:p14="http://schemas.microsoft.com/office/powerpoint/2010/main" val="630030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393869"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393869"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2pPr>
      <a:lvl3pPr algn="ctr" defTabSz="393869"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3pPr>
      <a:lvl4pPr algn="ctr" defTabSz="393869"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4pPr>
      <a:lvl5pPr algn="ctr" defTabSz="393869"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icrosoft YaHei" charset="-122"/>
        </a:defRPr>
      </a:lvl5pPr>
      <a:lvl6pPr marL="2204550" indent="-200414" algn="ctr" defTabSz="393869"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605377" indent="-200414" algn="ctr" defTabSz="393869"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006204" indent="-200414" algn="ctr" defTabSz="393869"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407032" indent="-200414" algn="ctr" defTabSz="393869"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00620" indent="-300620" algn="l" defTabSz="393869" rtl="0" eaLnBrk="0" fontAlgn="base" hangingPunct="0">
        <a:spcBef>
          <a:spcPts val="789"/>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651344" indent="-250517" algn="l" defTabSz="393869" rtl="0" eaLnBrk="0" fontAlgn="base" hangingPunct="0">
        <a:spcBef>
          <a:spcPts val="701"/>
        </a:spcBef>
        <a:spcAft>
          <a:spcPct val="0"/>
        </a:spcAft>
        <a:buClr>
          <a:srgbClr val="000000"/>
        </a:buClr>
        <a:buSzPct val="100000"/>
        <a:buFont typeface="Times New Roman" pitchFamily="18" charset="0"/>
        <a:defRPr sz="2800">
          <a:solidFill>
            <a:srgbClr val="000000"/>
          </a:solidFill>
          <a:latin typeface="+mn-lt"/>
          <a:ea typeface="+mn-ea"/>
        </a:defRPr>
      </a:lvl2pPr>
      <a:lvl3pPr marL="1002068" indent="-200414" algn="l" defTabSz="393869" rtl="0" eaLnBrk="0" fontAlgn="base" hangingPunct="0">
        <a:spcBef>
          <a:spcPts val="592"/>
        </a:spcBef>
        <a:spcAft>
          <a:spcPct val="0"/>
        </a:spcAft>
        <a:buClr>
          <a:srgbClr val="000000"/>
        </a:buClr>
        <a:buSzPct val="100000"/>
        <a:buFont typeface="Times New Roman" pitchFamily="18" charset="0"/>
        <a:defRPr sz="2400">
          <a:solidFill>
            <a:srgbClr val="000000"/>
          </a:solidFill>
          <a:latin typeface="+mn-lt"/>
          <a:ea typeface="+mn-ea"/>
        </a:defRPr>
      </a:lvl3pPr>
      <a:lvl4pPr marL="1402895" indent="-200414" algn="l" defTabSz="393869" rtl="0" eaLnBrk="0" fontAlgn="base" hangingPunct="0">
        <a:spcBef>
          <a:spcPts val="504"/>
        </a:spcBef>
        <a:spcAft>
          <a:spcPct val="0"/>
        </a:spcAft>
        <a:buClr>
          <a:srgbClr val="000000"/>
        </a:buClr>
        <a:buSzPct val="100000"/>
        <a:buFont typeface="Times New Roman" pitchFamily="18" charset="0"/>
        <a:defRPr sz="2000">
          <a:solidFill>
            <a:srgbClr val="000000"/>
          </a:solidFill>
          <a:latin typeface="+mn-lt"/>
          <a:ea typeface="+mn-ea"/>
        </a:defRPr>
      </a:lvl4pPr>
      <a:lvl5pPr marL="1803723" indent="-200414" algn="l" defTabSz="393869" rtl="0" eaLnBrk="0" fontAlgn="base" hangingPunct="0">
        <a:spcBef>
          <a:spcPts val="504"/>
        </a:spcBef>
        <a:spcAft>
          <a:spcPct val="0"/>
        </a:spcAft>
        <a:buClr>
          <a:srgbClr val="000000"/>
        </a:buClr>
        <a:buSzPct val="100000"/>
        <a:buFont typeface="Times New Roman" pitchFamily="18" charset="0"/>
        <a:defRPr sz="2000">
          <a:solidFill>
            <a:srgbClr val="000000"/>
          </a:solidFill>
          <a:latin typeface="+mn-lt"/>
          <a:ea typeface="+mn-ea"/>
        </a:defRPr>
      </a:lvl5pPr>
      <a:lvl6pPr marL="2204550" indent="-200414" algn="l" defTabSz="393869" rtl="0" eaLnBrk="0" fontAlgn="base" hangingPunct="0">
        <a:spcBef>
          <a:spcPts val="504"/>
        </a:spcBef>
        <a:spcAft>
          <a:spcPct val="0"/>
        </a:spcAft>
        <a:buClr>
          <a:srgbClr val="000000"/>
        </a:buClr>
        <a:buSzPct val="100000"/>
        <a:buFont typeface="Times New Roman" pitchFamily="16" charset="0"/>
        <a:defRPr sz="2000">
          <a:solidFill>
            <a:srgbClr val="000000"/>
          </a:solidFill>
          <a:latin typeface="+mn-lt"/>
          <a:ea typeface="+mn-ea"/>
        </a:defRPr>
      </a:lvl6pPr>
      <a:lvl7pPr marL="2605377" indent="-200414" algn="l" defTabSz="393869" rtl="0" eaLnBrk="0" fontAlgn="base" hangingPunct="0">
        <a:spcBef>
          <a:spcPts val="504"/>
        </a:spcBef>
        <a:spcAft>
          <a:spcPct val="0"/>
        </a:spcAft>
        <a:buClr>
          <a:srgbClr val="000000"/>
        </a:buClr>
        <a:buSzPct val="100000"/>
        <a:buFont typeface="Times New Roman" pitchFamily="16" charset="0"/>
        <a:defRPr sz="2000">
          <a:solidFill>
            <a:srgbClr val="000000"/>
          </a:solidFill>
          <a:latin typeface="+mn-lt"/>
          <a:ea typeface="+mn-ea"/>
        </a:defRPr>
      </a:lvl7pPr>
      <a:lvl8pPr marL="3006204" indent="-200414" algn="l" defTabSz="393869" rtl="0" eaLnBrk="0" fontAlgn="base" hangingPunct="0">
        <a:spcBef>
          <a:spcPts val="504"/>
        </a:spcBef>
        <a:spcAft>
          <a:spcPct val="0"/>
        </a:spcAft>
        <a:buClr>
          <a:srgbClr val="000000"/>
        </a:buClr>
        <a:buSzPct val="100000"/>
        <a:buFont typeface="Times New Roman" pitchFamily="16" charset="0"/>
        <a:defRPr sz="2000">
          <a:solidFill>
            <a:srgbClr val="000000"/>
          </a:solidFill>
          <a:latin typeface="+mn-lt"/>
          <a:ea typeface="+mn-ea"/>
        </a:defRPr>
      </a:lvl8pPr>
      <a:lvl9pPr marL="3407032" indent="-200414" algn="l" defTabSz="393869" rtl="0" eaLnBrk="0" fontAlgn="base" hangingPunct="0">
        <a:spcBef>
          <a:spcPts val="504"/>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lt-LT"/>
      </a:defPPr>
      <a:lvl1pPr marL="0" algn="l" defTabSz="801654" rtl="0" eaLnBrk="1" latinLnBrk="0" hangingPunct="1">
        <a:defRPr sz="1600" kern="1200">
          <a:solidFill>
            <a:schemeClr val="tx1"/>
          </a:solidFill>
          <a:latin typeface="+mn-lt"/>
          <a:ea typeface="+mn-ea"/>
          <a:cs typeface="+mn-cs"/>
        </a:defRPr>
      </a:lvl1pPr>
      <a:lvl2pPr marL="400827" algn="l" defTabSz="801654" rtl="0" eaLnBrk="1" latinLnBrk="0" hangingPunct="1">
        <a:defRPr sz="1600" kern="1200">
          <a:solidFill>
            <a:schemeClr val="tx1"/>
          </a:solidFill>
          <a:latin typeface="+mn-lt"/>
          <a:ea typeface="+mn-ea"/>
          <a:cs typeface="+mn-cs"/>
        </a:defRPr>
      </a:lvl2pPr>
      <a:lvl3pPr marL="801654" algn="l" defTabSz="801654" rtl="0" eaLnBrk="1" latinLnBrk="0" hangingPunct="1">
        <a:defRPr sz="1600" kern="1200">
          <a:solidFill>
            <a:schemeClr val="tx1"/>
          </a:solidFill>
          <a:latin typeface="+mn-lt"/>
          <a:ea typeface="+mn-ea"/>
          <a:cs typeface="+mn-cs"/>
        </a:defRPr>
      </a:lvl3pPr>
      <a:lvl4pPr marL="1202482" algn="l" defTabSz="801654" rtl="0" eaLnBrk="1" latinLnBrk="0" hangingPunct="1">
        <a:defRPr sz="1600" kern="1200">
          <a:solidFill>
            <a:schemeClr val="tx1"/>
          </a:solidFill>
          <a:latin typeface="+mn-lt"/>
          <a:ea typeface="+mn-ea"/>
          <a:cs typeface="+mn-cs"/>
        </a:defRPr>
      </a:lvl4pPr>
      <a:lvl5pPr marL="1603309" algn="l" defTabSz="801654" rtl="0" eaLnBrk="1" latinLnBrk="0" hangingPunct="1">
        <a:defRPr sz="1600" kern="1200">
          <a:solidFill>
            <a:schemeClr val="tx1"/>
          </a:solidFill>
          <a:latin typeface="+mn-lt"/>
          <a:ea typeface="+mn-ea"/>
          <a:cs typeface="+mn-cs"/>
        </a:defRPr>
      </a:lvl5pPr>
      <a:lvl6pPr marL="2004136" algn="l" defTabSz="801654" rtl="0" eaLnBrk="1" latinLnBrk="0" hangingPunct="1">
        <a:defRPr sz="1600" kern="1200">
          <a:solidFill>
            <a:schemeClr val="tx1"/>
          </a:solidFill>
          <a:latin typeface="+mn-lt"/>
          <a:ea typeface="+mn-ea"/>
          <a:cs typeface="+mn-cs"/>
        </a:defRPr>
      </a:lvl6pPr>
      <a:lvl7pPr marL="2404963" algn="l" defTabSz="801654" rtl="0" eaLnBrk="1" latinLnBrk="0" hangingPunct="1">
        <a:defRPr sz="1600" kern="1200">
          <a:solidFill>
            <a:schemeClr val="tx1"/>
          </a:solidFill>
          <a:latin typeface="+mn-lt"/>
          <a:ea typeface="+mn-ea"/>
          <a:cs typeface="+mn-cs"/>
        </a:defRPr>
      </a:lvl7pPr>
      <a:lvl8pPr marL="2805791" algn="l" defTabSz="801654" rtl="0" eaLnBrk="1" latinLnBrk="0" hangingPunct="1">
        <a:defRPr sz="1600" kern="1200">
          <a:solidFill>
            <a:schemeClr val="tx1"/>
          </a:solidFill>
          <a:latin typeface="+mn-lt"/>
          <a:ea typeface="+mn-ea"/>
          <a:cs typeface="+mn-cs"/>
        </a:defRPr>
      </a:lvl8pPr>
      <a:lvl9pPr marL="3206618" algn="l" defTabSz="80165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29390" b="42723"/>
          <a:stretch/>
        </p:blipFill>
        <p:spPr>
          <a:xfrm>
            <a:off x="1" y="-1"/>
            <a:ext cx="9143999" cy="1412777"/>
          </a:xfrm>
          <a:prstGeom prst="rect">
            <a:avLst/>
          </a:prstGeom>
        </p:spPr>
      </p:pic>
      <p:sp>
        <p:nvSpPr>
          <p:cNvPr id="2050" name="Rectangle 1"/>
          <p:cNvSpPr>
            <a:spLocks noChangeArrowheads="1"/>
          </p:cNvSpPr>
          <p:nvPr/>
        </p:nvSpPr>
        <p:spPr bwMode="auto">
          <a:xfrm>
            <a:off x="463334" y="2564904"/>
            <a:ext cx="8352929" cy="144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893" tIns="65324" rIns="78893" bIns="39447"/>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Lst>
              <a:defRPr>
                <a:solidFill>
                  <a:schemeClr val="bg1"/>
                </a:solidFill>
                <a:latin typeface="Arial" charset="0"/>
                <a:ea typeface="Arial Unicode MS" pitchFamily="34" charset="-128"/>
                <a:cs typeface="Arial Unicode MS" pitchFamily="34" charset="-128"/>
              </a:defRPr>
            </a:lvl9pPr>
          </a:lstStyle>
          <a:p>
            <a:pPr algn="ctr" defTabSz="393821" eaLnBrk="1" fontAlgn="base">
              <a:lnSpc>
                <a:spcPct val="87000"/>
              </a:lnSpc>
              <a:spcBef>
                <a:spcPts val="526"/>
              </a:spcBef>
              <a:spcAft>
                <a:spcPct val="0"/>
              </a:spcAft>
              <a:buSzPct val="100000"/>
            </a:pPr>
            <a:r>
              <a:rPr lang="en-US" altLang="lt-LT" sz="2600" b="1" dirty="0" smtClean="0">
                <a:latin typeface="Times New Roman" panose="02020603050405020304" pitchFamily="18" charset="0"/>
                <a:ea typeface="Microsoft YaHei" charset="-122"/>
                <a:cs typeface="Times New Roman" panose="02020603050405020304" pitchFamily="18" charset="0"/>
              </a:rPr>
              <a:t>VISUOMEN</a:t>
            </a:r>
            <a:r>
              <a:rPr lang="lt-LT" altLang="lt-LT" sz="2600" b="1" dirty="0" smtClean="0">
                <a:latin typeface="Times New Roman" panose="02020603050405020304" pitchFamily="18" charset="0"/>
                <a:ea typeface="Microsoft YaHei" charset="-122"/>
                <a:cs typeface="Times New Roman" panose="02020603050405020304" pitchFamily="18" charset="0"/>
              </a:rPr>
              <a:t>ĖS INFORMAVIMO IR DALYVAVIMO TERITORIJŲ PLANAVIMO BEI NUMATOMŲ STATYBŲ PROCESUOSE TVARKA IR SĄLYGOS </a:t>
            </a:r>
            <a:endParaRPr lang="lt-LT" altLang="lt-LT" sz="2800" b="1" dirty="0" smtClean="0">
              <a:ea typeface="Microsoft YaHei" charset="-122"/>
            </a:endParaRPr>
          </a:p>
          <a:p>
            <a:pPr algn="r" defTabSz="393821" eaLnBrk="1" fontAlgn="base">
              <a:lnSpc>
                <a:spcPct val="84000"/>
              </a:lnSpc>
              <a:spcBef>
                <a:spcPts val="307"/>
              </a:spcBef>
              <a:spcAft>
                <a:spcPct val="0"/>
              </a:spcAft>
              <a:buSzPct val="100000"/>
            </a:pPr>
            <a:endParaRPr lang="lt-LT" altLang="lt-LT" sz="2800" b="1" dirty="0" smtClean="0">
              <a:solidFill>
                <a:srgbClr val="16165D"/>
              </a:solidFill>
              <a:ea typeface="Microsoft YaHei" charset="-122"/>
            </a:endParaRPr>
          </a:p>
          <a:p>
            <a:pPr algn="r" defTabSz="393821" eaLnBrk="1" fontAlgn="base">
              <a:lnSpc>
                <a:spcPct val="84000"/>
              </a:lnSpc>
              <a:spcBef>
                <a:spcPts val="307"/>
              </a:spcBef>
              <a:spcAft>
                <a:spcPct val="0"/>
              </a:spcAft>
              <a:buSzPct val="100000"/>
            </a:pPr>
            <a:r>
              <a:rPr lang="lt-LT" altLang="lt-LT" sz="2800" b="1" dirty="0" smtClean="0">
                <a:solidFill>
                  <a:srgbClr val="16165D"/>
                </a:solidFill>
                <a:ea typeface="Microsoft YaHei" charset="-122"/>
              </a:rPr>
              <a:t>		</a:t>
            </a:r>
          </a:p>
          <a:p>
            <a:pPr defTabSz="393821" eaLnBrk="1" fontAlgn="base">
              <a:lnSpc>
                <a:spcPct val="84000"/>
              </a:lnSpc>
              <a:spcBef>
                <a:spcPts val="307"/>
              </a:spcBef>
              <a:spcAft>
                <a:spcPct val="0"/>
              </a:spcAft>
              <a:buSzPct val="100000"/>
            </a:pPr>
            <a:endParaRPr lang="lt-LT" altLang="lt-LT" sz="2600" dirty="0" smtClean="0">
              <a:solidFill>
                <a:schemeClr val="tx1"/>
              </a:solidFill>
              <a:latin typeface="Times New Roman" panose="02020603050405020304" pitchFamily="18" charset="0"/>
              <a:ea typeface="Microsoft YaHei" charset="-122"/>
              <a:cs typeface="Times New Roman" panose="02020603050405020304" pitchFamily="18" charset="0"/>
            </a:endParaRPr>
          </a:p>
          <a:p>
            <a:pPr defTabSz="393821" eaLnBrk="1" fontAlgn="base">
              <a:lnSpc>
                <a:spcPct val="84000"/>
              </a:lnSpc>
              <a:spcBef>
                <a:spcPts val="307"/>
              </a:spcBef>
              <a:spcAft>
                <a:spcPct val="0"/>
              </a:spcAft>
              <a:buSzPct val="100000"/>
            </a:pPr>
            <a:r>
              <a:rPr lang="lt-LT" altLang="lt-LT" sz="2000" dirty="0" smtClean="0">
                <a:solidFill>
                  <a:srgbClr val="16165D"/>
                </a:solidFill>
                <a:latin typeface="Times New Roman" panose="02020603050405020304" pitchFamily="18" charset="0"/>
                <a:ea typeface="Microsoft YaHei" charset="-122"/>
                <a:cs typeface="Times New Roman" panose="02020603050405020304" pitchFamily="18" charset="0"/>
              </a:rPr>
              <a:t>	</a:t>
            </a:r>
            <a:r>
              <a:rPr lang="lt-LT" altLang="lt-LT" sz="2000" b="1" dirty="0" smtClean="0">
                <a:solidFill>
                  <a:srgbClr val="16165D"/>
                </a:solidFill>
                <a:ea typeface="Microsoft YaHei" charset="-122"/>
              </a:rPr>
              <a:t>		</a:t>
            </a:r>
            <a:endParaRPr lang="lt-LT" altLang="lt-LT" sz="2000" b="1" dirty="0">
              <a:solidFill>
                <a:srgbClr val="16165D"/>
              </a:solidFill>
              <a:ea typeface="Microsoft YaHei" charset="-122"/>
            </a:endParaRPr>
          </a:p>
        </p:txBody>
      </p:sp>
      <p:sp>
        <p:nvSpPr>
          <p:cNvPr id="2" name="Rectangle 1"/>
          <p:cNvSpPr/>
          <p:nvPr/>
        </p:nvSpPr>
        <p:spPr>
          <a:xfrm>
            <a:off x="7452320" y="5949280"/>
            <a:ext cx="1440160" cy="647870"/>
          </a:xfrm>
          <a:prstGeom prst="rect">
            <a:avLst/>
          </a:prstGeom>
        </p:spPr>
        <p:txBody>
          <a:bodyPr wrap="square">
            <a:spAutoFit/>
          </a:bodyPr>
          <a:lstStyle/>
          <a:p>
            <a:pPr lvl="0" defTabSz="393821" fontAlgn="base">
              <a:lnSpc>
                <a:spcPct val="84000"/>
              </a:lnSpc>
              <a:spcBef>
                <a:spcPts val="307"/>
              </a:spcBef>
              <a:spcAft>
                <a:spcPct val="0"/>
              </a:spcAft>
              <a:buSzPct val="100000"/>
            </a:pPr>
            <a:r>
              <a:rPr lang="lt-LT" altLang="lt-LT" sz="2000" dirty="0" smtClean="0">
                <a:solidFill>
                  <a:schemeClr val="bg1"/>
                </a:solidFill>
                <a:latin typeface="Times New Roman" panose="02020603050405020304" pitchFamily="18" charset="0"/>
                <a:ea typeface="Microsoft YaHei" charset="-122"/>
                <a:cs typeface="Times New Roman" panose="02020603050405020304" pitchFamily="18" charset="0"/>
              </a:rPr>
              <a:t>Pristato</a:t>
            </a:r>
            <a:endParaRPr lang="lt-LT" altLang="lt-LT" sz="2000" dirty="0">
              <a:solidFill>
                <a:schemeClr val="bg1"/>
              </a:solidFill>
              <a:latin typeface="Times New Roman" panose="02020603050405020304" pitchFamily="18" charset="0"/>
              <a:ea typeface="Microsoft YaHei" charset="-122"/>
              <a:cs typeface="Times New Roman" panose="02020603050405020304" pitchFamily="18" charset="0"/>
            </a:endParaRPr>
          </a:p>
          <a:p>
            <a:pPr lvl="0" defTabSz="393821" fontAlgn="base">
              <a:lnSpc>
                <a:spcPct val="84000"/>
              </a:lnSpc>
              <a:spcBef>
                <a:spcPts val="307"/>
              </a:spcBef>
              <a:spcAft>
                <a:spcPct val="0"/>
              </a:spcAft>
              <a:buSzPct val="100000"/>
            </a:pPr>
            <a:r>
              <a:rPr lang="lt-LT" altLang="lt-LT" sz="2000" dirty="0">
                <a:solidFill>
                  <a:schemeClr val="bg1"/>
                </a:solidFill>
                <a:latin typeface="Times New Roman" panose="02020603050405020304" pitchFamily="18" charset="0"/>
                <a:ea typeface="Microsoft YaHei" charset="-122"/>
                <a:cs typeface="Times New Roman" panose="02020603050405020304" pitchFamily="18" charset="0"/>
              </a:rPr>
              <a:t>Aidas Valys</a:t>
            </a:r>
            <a:endParaRPr lang="lt-LT" dirty="0">
              <a:solidFill>
                <a:schemeClr val="bg1"/>
              </a:solidFill>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251520" y="319221"/>
            <a:ext cx="3561258" cy="805523"/>
          </a:xfrm>
          <a:prstGeom prst="rect">
            <a:avLst/>
          </a:prstGeom>
        </p:spPr>
      </p:pic>
    </p:spTree>
    <p:extLst>
      <p:ext uri="{BB962C8B-B14F-4D97-AF65-F5344CB8AC3E}">
        <p14:creationId xmlns:p14="http://schemas.microsoft.com/office/powerpoint/2010/main" val="36543650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3" y="188640"/>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VISUOMENEI  ATVERIAMI DUOMENYS IS „INFOSTATYBA“</a:t>
            </a:r>
            <a:endParaRPr lang="lt-LT" sz="18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722" t="7888" r="14668" b="10234"/>
          <a:stretch/>
        </p:blipFill>
        <p:spPr bwMode="auto">
          <a:xfrm>
            <a:off x="611560" y="1124744"/>
            <a:ext cx="4944195" cy="537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bwMode="auto">
          <a:xfrm>
            <a:off x="971600" y="3212976"/>
            <a:ext cx="1224136" cy="360040"/>
          </a:xfrm>
          <a:prstGeom prst="round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cxnSp>
        <p:nvCxnSpPr>
          <p:cNvPr id="9" name="Straight Arrow Connector 8"/>
          <p:cNvCxnSpPr>
            <a:stCxn id="5" idx="3"/>
          </p:cNvCxnSpPr>
          <p:nvPr/>
        </p:nvCxnSpPr>
        <p:spPr bwMode="auto">
          <a:xfrm>
            <a:off x="2195736" y="3392996"/>
            <a:ext cx="3816424" cy="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6012160" y="1412776"/>
            <a:ext cx="2929295" cy="720080"/>
            <a:chOff x="6012160" y="1412776"/>
            <a:chExt cx="2929295" cy="720080"/>
          </a:xfrm>
        </p:grpSpPr>
        <p:sp>
          <p:nvSpPr>
            <p:cNvPr id="12" name="Rounded Rectangle 11"/>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11" name="Rectangle 10"/>
            <p:cNvSpPr/>
            <p:nvPr/>
          </p:nvSpPr>
          <p:spPr>
            <a:xfrm>
              <a:off x="6012160" y="1412776"/>
              <a:ext cx="2929295" cy="307777"/>
            </a:xfrm>
            <a:prstGeom prst="rect">
              <a:avLst/>
            </a:prstGeom>
          </p:spPr>
          <p:txBody>
            <a:bodyPr wrap="square">
              <a:spAutoFit/>
            </a:bodyPr>
            <a:lstStyle/>
            <a:p>
              <a:pPr algn="just"/>
              <a:r>
                <a:rPr lang="lt-LT" sz="1400" dirty="0" smtClean="0">
                  <a:solidFill>
                    <a:schemeClr val="bg1"/>
                  </a:solidFill>
                </a:rPr>
                <a:t>Visi statybą leidžiantys dokumentai</a:t>
              </a:r>
              <a:endParaRPr lang="en-US" sz="1400" dirty="0">
                <a:solidFill>
                  <a:schemeClr val="bg1"/>
                </a:solidFill>
              </a:endParaRPr>
            </a:p>
          </p:txBody>
        </p:sp>
      </p:grpSp>
      <p:grpSp>
        <p:nvGrpSpPr>
          <p:cNvPr id="16" name="Group 15"/>
          <p:cNvGrpSpPr/>
          <p:nvPr/>
        </p:nvGrpSpPr>
        <p:grpSpPr>
          <a:xfrm>
            <a:off x="6016812" y="2497857"/>
            <a:ext cx="2929295" cy="720080"/>
            <a:chOff x="6012160" y="1412776"/>
            <a:chExt cx="2929295" cy="720080"/>
          </a:xfrm>
        </p:grpSpPr>
        <p:sp>
          <p:nvSpPr>
            <p:cNvPr id="17" name="Rounded Rectangle 16"/>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18" name="Rectangle 17"/>
            <p:cNvSpPr/>
            <p:nvPr/>
          </p:nvSpPr>
          <p:spPr>
            <a:xfrm>
              <a:off x="6012160" y="1412776"/>
              <a:ext cx="2929295" cy="523220"/>
            </a:xfrm>
            <a:prstGeom prst="rect">
              <a:avLst/>
            </a:prstGeom>
          </p:spPr>
          <p:txBody>
            <a:bodyPr wrap="square">
              <a:spAutoFit/>
            </a:bodyPr>
            <a:lstStyle/>
            <a:p>
              <a:pPr algn="ctr"/>
              <a:r>
                <a:rPr lang="lt-LT" sz="1400" dirty="0" smtClean="0">
                  <a:solidFill>
                    <a:schemeClr val="bg1"/>
                  </a:solidFill>
                </a:rPr>
                <a:t>Statiniai pagal išduotus statybą leidžiančius dokumentus</a:t>
              </a:r>
              <a:endParaRPr lang="en-US" sz="1400" dirty="0">
                <a:solidFill>
                  <a:schemeClr val="bg1"/>
                </a:solidFill>
              </a:endParaRPr>
            </a:p>
          </p:txBody>
        </p:sp>
      </p:grpSp>
      <p:grpSp>
        <p:nvGrpSpPr>
          <p:cNvPr id="19" name="Group 18"/>
          <p:cNvGrpSpPr/>
          <p:nvPr/>
        </p:nvGrpSpPr>
        <p:grpSpPr>
          <a:xfrm>
            <a:off x="6012160" y="3573016"/>
            <a:ext cx="2929295" cy="720080"/>
            <a:chOff x="6012160" y="1412776"/>
            <a:chExt cx="2929295" cy="720080"/>
          </a:xfrm>
        </p:grpSpPr>
        <p:sp>
          <p:nvSpPr>
            <p:cNvPr id="20" name="Rounded Rectangle 19"/>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21" name="Rectangle 20"/>
            <p:cNvSpPr/>
            <p:nvPr/>
          </p:nvSpPr>
          <p:spPr>
            <a:xfrm>
              <a:off x="6012160" y="1412776"/>
              <a:ext cx="2929295" cy="523220"/>
            </a:xfrm>
            <a:prstGeom prst="rect">
              <a:avLst/>
            </a:prstGeom>
          </p:spPr>
          <p:txBody>
            <a:bodyPr wrap="square">
              <a:spAutoFit/>
            </a:bodyPr>
            <a:lstStyle/>
            <a:p>
              <a:pPr algn="ctr"/>
              <a:r>
                <a:rPr lang="lt-LT" sz="1400" dirty="0" smtClean="0">
                  <a:solidFill>
                    <a:schemeClr val="bg1"/>
                  </a:solidFill>
                </a:rPr>
                <a:t>Leidimai, kurių projektams atliktas poveikio aplinkai vertinimas</a:t>
              </a:r>
              <a:endParaRPr lang="en-US" sz="1400" dirty="0">
                <a:solidFill>
                  <a:schemeClr val="bg1"/>
                </a:solidFill>
              </a:endParaRPr>
            </a:p>
          </p:txBody>
        </p:sp>
      </p:grpSp>
      <p:grpSp>
        <p:nvGrpSpPr>
          <p:cNvPr id="25" name="Group 24"/>
          <p:cNvGrpSpPr/>
          <p:nvPr/>
        </p:nvGrpSpPr>
        <p:grpSpPr>
          <a:xfrm>
            <a:off x="6012159" y="4653136"/>
            <a:ext cx="2929295" cy="720080"/>
            <a:chOff x="6012160" y="1412776"/>
            <a:chExt cx="2929295" cy="720080"/>
          </a:xfrm>
        </p:grpSpPr>
        <p:sp>
          <p:nvSpPr>
            <p:cNvPr id="26" name="Rounded Rectangle 25"/>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27" name="Rectangle 26"/>
            <p:cNvSpPr/>
            <p:nvPr/>
          </p:nvSpPr>
          <p:spPr>
            <a:xfrm>
              <a:off x="6012160" y="1412776"/>
              <a:ext cx="2929295" cy="523220"/>
            </a:xfrm>
            <a:prstGeom prst="rect">
              <a:avLst/>
            </a:prstGeom>
          </p:spPr>
          <p:txBody>
            <a:bodyPr wrap="square">
              <a:spAutoFit/>
            </a:bodyPr>
            <a:lstStyle/>
            <a:p>
              <a:pPr algn="ctr"/>
              <a:r>
                <a:rPr lang="lt-LT" sz="1400" dirty="0" smtClean="0">
                  <a:solidFill>
                    <a:schemeClr val="bg1"/>
                  </a:solidFill>
                </a:rPr>
                <a:t>Statybą leidžiančių dokumentų duomenų viešinimas</a:t>
              </a:r>
              <a:endParaRPr lang="en-US" sz="1400" dirty="0">
                <a:solidFill>
                  <a:schemeClr val="bg1"/>
                </a:solidFill>
              </a:endParaRPr>
            </a:p>
          </p:txBody>
        </p:sp>
      </p:grpSp>
    </p:spTree>
    <p:extLst>
      <p:ext uri="{BB962C8B-B14F-4D97-AF65-F5344CB8AC3E}">
        <p14:creationId xmlns:p14="http://schemas.microsoft.com/office/powerpoint/2010/main" val="4108070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88840"/>
            <a:ext cx="8224848" cy="1080121"/>
          </a:xfrm>
        </p:spPr>
        <p:txBody>
          <a:bodyPr/>
          <a:lstStyle/>
          <a:p>
            <a:r>
              <a:rPr lang="lt-LT" sz="2400" b="1" dirty="0" smtClean="0">
                <a:solidFill>
                  <a:schemeClr val="bg1"/>
                </a:solidFill>
                <a:latin typeface="ItalicT" panose="00000400000000000000" pitchFamily="2" charset="0"/>
                <a:cs typeface="ItalicT" panose="00000400000000000000" pitchFamily="2" charset="0"/>
              </a:rPr>
              <a:t> </a:t>
            </a:r>
            <a:r>
              <a:rPr lang="lt-LT" sz="2400" b="1" dirty="0" smtClean="0">
                <a:solidFill>
                  <a:schemeClr val="bg1"/>
                </a:solidFill>
                <a:latin typeface="Times New Roman" panose="02020603050405020304" pitchFamily="18" charset="0"/>
                <a:cs typeface="Times New Roman" panose="02020603050405020304" pitchFamily="18" charset="0"/>
              </a:rPr>
              <a:t>„Niekas taip nepalengvina gyvenimo, kaip į vieną tikslą nukreipta veikla.“</a:t>
            </a:r>
            <a:br>
              <a:rPr lang="lt-LT" sz="2400" b="1" dirty="0" smtClean="0">
                <a:solidFill>
                  <a:schemeClr val="bg1"/>
                </a:solidFill>
                <a:latin typeface="Times New Roman" panose="02020603050405020304" pitchFamily="18" charset="0"/>
                <a:cs typeface="Times New Roman" panose="02020603050405020304" pitchFamily="18" charset="0"/>
              </a:rPr>
            </a:br>
            <a:r>
              <a:rPr lang="lt-LT" sz="2400" b="1" dirty="0" smtClean="0">
                <a:latin typeface="Times New Roman" panose="02020603050405020304" pitchFamily="18" charset="0"/>
                <a:cs typeface="Times New Roman" panose="02020603050405020304" pitchFamily="18" charset="0"/>
              </a:rPr>
              <a:t>                                                                      </a:t>
            </a:r>
            <a:r>
              <a:rPr lang="lt-LT" sz="2000" b="1" dirty="0" err="1" smtClean="0">
                <a:solidFill>
                  <a:schemeClr val="bg1"/>
                </a:solidFill>
                <a:latin typeface="Times New Roman" panose="02020603050405020304" pitchFamily="18" charset="0"/>
                <a:cs typeface="Times New Roman" panose="02020603050405020304" pitchFamily="18" charset="0"/>
              </a:rPr>
              <a:t>Friedrich</a:t>
            </a:r>
            <a:r>
              <a:rPr lang="lt-LT" sz="2000" b="1" dirty="0" smtClean="0">
                <a:solidFill>
                  <a:schemeClr val="bg1"/>
                </a:solidFill>
                <a:latin typeface="Times New Roman" panose="02020603050405020304" pitchFamily="18" charset="0"/>
                <a:cs typeface="Times New Roman" panose="02020603050405020304" pitchFamily="18" charset="0"/>
              </a:rPr>
              <a:t> </a:t>
            </a:r>
            <a:r>
              <a:rPr lang="lt-LT" sz="2000" b="1" dirty="0" err="1" smtClean="0">
                <a:solidFill>
                  <a:schemeClr val="bg1"/>
                </a:solidFill>
                <a:latin typeface="Times New Roman" panose="02020603050405020304" pitchFamily="18" charset="0"/>
                <a:cs typeface="Times New Roman" panose="02020603050405020304" pitchFamily="18" charset="0"/>
              </a:rPr>
              <a:t>Schiller</a:t>
            </a:r>
            <a:endParaRPr lang="lt-LT" sz="20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spTree>
    <p:extLst>
      <p:ext uri="{BB962C8B-B14F-4D97-AF65-F5344CB8AC3E}">
        <p14:creationId xmlns:p14="http://schemas.microsoft.com/office/powerpoint/2010/main" val="18905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INSPEKCIJOS PALAIKOMI IR VYSTOMI VALSTYBĖS INFORMACINAI IŠTEKLIAI</a:t>
            </a:r>
            <a:endParaRPr lang="lt-LT" sz="1800" b="1" dirty="0">
              <a:solidFill>
                <a:schemeClr val="bg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971600" y="1790087"/>
            <a:ext cx="2532039" cy="1152128"/>
            <a:chOff x="10061003" y="753062"/>
            <a:chExt cx="2532039" cy="1152128"/>
          </a:xfrm>
        </p:grpSpPr>
        <p:sp>
          <p:nvSpPr>
            <p:cNvPr id="13" name="Rounded Rectangle 12"/>
            <p:cNvSpPr/>
            <p:nvPr/>
          </p:nvSpPr>
          <p:spPr bwMode="auto">
            <a:xfrm>
              <a:off x="10061003" y="753062"/>
              <a:ext cx="2532039"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008" y="990988"/>
              <a:ext cx="1905000" cy="676275"/>
            </a:xfrm>
            <a:prstGeom prst="rect">
              <a:avLst/>
            </a:prstGeom>
          </p:spPr>
        </p:pic>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grpSp>
        <p:nvGrpSpPr>
          <p:cNvPr id="21" name="Group 20"/>
          <p:cNvGrpSpPr/>
          <p:nvPr/>
        </p:nvGrpSpPr>
        <p:grpSpPr>
          <a:xfrm>
            <a:off x="985347" y="3228404"/>
            <a:ext cx="2532038" cy="1152128"/>
            <a:chOff x="10144770" y="2501620"/>
            <a:chExt cx="2532038" cy="1152128"/>
          </a:xfrm>
        </p:grpSpPr>
        <p:sp>
          <p:nvSpPr>
            <p:cNvPr id="16" name="Rounded Rectangle 15"/>
            <p:cNvSpPr/>
            <p:nvPr/>
          </p:nvSpPr>
          <p:spPr bwMode="auto">
            <a:xfrm>
              <a:off x="10144770" y="2501620"/>
              <a:ext cx="2532038"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lang="lt-LT" b="1" dirty="0" smtClean="0">
                  <a:latin typeface="Gadugi" panose="020B0502040204020203" pitchFamily="34" charset="0"/>
                  <a:cs typeface="Arial Unicode MS" pitchFamily="1" charset="0"/>
                </a:rPr>
                <a:t>    </a:t>
              </a:r>
            </a:p>
            <a:p>
              <a:pPr marL="0" marR="0" indent="0" algn="ct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lang="lt-LT" b="1" dirty="0">
                  <a:latin typeface="Gadugi" panose="020B0502040204020203" pitchFamily="34" charset="0"/>
                  <a:cs typeface="Arial Unicode MS" pitchFamily="1" charset="0"/>
                </a:rPr>
                <a:t> </a:t>
              </a:r>
              <a:r>
                <a:rPr lang="lt-LT" b="1" dirty="0" smtClean="0">
                  <a:latin typeface="Gadugi" panose="020B0502040204020203" pitchFamily="34" charset="0"/>
                  <a:cs typeface="Arial Unicode MS" pitchFamily="1" charset="0"/>
                </a:rPr>
                <a:t>    TPD</a:t>
              </a:r>
            </a:p>
            <a:p>
              <a:pPr marL="0" marR="0" indent="0" algn="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r>
                <a:rPr lang="lt-LT" dirty="0" smtClean="0">
                  <a:solidFill>
                    <a:schemeClr val="tx2">
                      <a:lumMod val="65000"/>
                      <a:lumOff val="35000"/>
                    </a:schemeClr>
                  </a:solidFill>
                  <a:latin typeface="Gadugi" panose="020B0502040204020203" pitchFamily="34" charset="0"/>
                  <a:cs typeface="Arial Unicode MS" pitchFamily="1" charset="0"/>
                </a:rPr>
                <a:t>REGISTRAS</a:t>
              </a:r>
              <a:r>
                <a:rPr lang="lt-LT" dirty="0" smtClean="0">
                  <a:solidFill>
                    <a:schemeClr val="bg1"/>
                  </a:solidFill>
                  <a:latin typeface="Gadugi" panose="020B0502040204020203" pitchFamily="34" charset="0"/>
                  <a:cs typeface="Arial Unicode MS" pitchFamily="1" charset="0"/>
                </a:rPr>
                <a:t> </a:t>
              </a:r>
              <a:endParaRPr kumimoji="0" lang="en-US" sz="1800" b="0" i="0" u="none" strike="noStrike" cap="none" normalizeH="0" baseline="0" dirty="0" smtClean="0">
                <a:ln>
                  <a:noFill/>
                </a:ln>
                <a:solidFill>
                  <a:schemeClr val="bg1"/>
                </a:solidFill>
                <a:effectLst/>
                <a:latin typeface="Goudy" panose="02020502050305020303" pitchFamily="18" charset="0"/>
                <a:cs typeface="Arial Unicode MS" pitchFamily="1" charset="0"/>
              </a:endParaRPr>
            </a:p>
          </p:txBody>
        </p:sp>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1824"/>
            <a:stretch/>
          </p:blipFill>
          <p:spPr bwMode="auto">
            <a:xfrm>
              <a:off x="10227913" y="2635307"/>
              <a:ext cx="96034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967864" y="4653136"/>
            <a:ext cx="2547235" cy="1152128"/>
            <a:chOff x="10144770" y="4365104"/>
            <a:chExt cx="2547235" cy="1152128"/>
          </a:xfrm>
        </p:grpSpPr>
        <p:sp>
          <p:nvSpPr>
            <p:cNvPr id="18" name="Rounded Rectangle 17"/>
            <p:cNvSpPr/>
            <p:nvPr/>
          </p:nvSpPr>
          <p:spPr bwMode="auto">
            <a:xfrm>
              <a:off x="10144770" y="4365104"/>
              <a:ext cx="2547235"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449263" fontAlgn="base" hangingPunct="0">
                <a:lnSpc>
                  <a:spcPct val="93000"/>
                </a:lnSpc>
                <a:spcBef>
                  <a:spcPct val="0"/>
                </a:spcBef>
                <a:spcAft>
                  <a:spcPct val="0"/>
                </a:spcAft>
                <a:buClr>
                  <a:srgbClr val="000000"/>
                </a:buClr>
                <a:buSzPct val="100000"/>
              </a:pPr>
              <a:endParaRPr lang="lt-LT" b="1" dirty="0">
                <a:latin typeface="Gadugi" panose="020B0502040204020203" pitchFamily="34" charset="0"/>
                <a:cs typeface="Arial Unicode MS" pitchFamily="1" charset="0"/>
              </a:endParaRPr>
            </a:p>
            <a:p>
              <a:pPr defTabSz="449263" fontAlgn="base" hangingPunct="0">
                <a:lnSpc>
                  <a:spcPct val="93000"/>
                </a:lnSpc>
                <a:spcBef>
                  <a:spcPct val="0"/>
                </a:spcBef>
                <a:spcAft>
                  <a:spcPct val="0"/>
                </a:spcAft>
                <a:buClr>
                  <a:srgbClr val="000000"/>
                </a:buClr>
                <a:buSzPct val="100000"/>
              </a:pPr>
              <a:r>
                <a:rPr lang="lt-LT" b="1" dirty="0" smtClean="0">
                  <a:solidFill>
                    <a:srgbClr val="FFC000"/>
                  </a:solidFill>
                  <a:latin typeface="Gadugi" panose="020B0502040204020203" pitchFamily="34" charset="0"/>
                  <a:cs typeface="Arial Unicode MS" pitchFamily="1" charset="0"/>
                </a:rPr>
                <a:t>              INFO</a:t>
              </a:r>
              <a:endParaRPr lang="lt-LT" b="1" dirty="0">
                <a:solidFill>
                  <a:srgbClr val="FFC000"/>
                </a:solidFill>
                <a:latin typeface="Gadugi" panose="020B0502040204020203" pitchFamily="34" charset="0"/>
                <a:cs typeface="Arial Unicode MS" pitchFamily="1" charset="0"/>
              </a:endParaRPr>
            </a:p>
            <a:p>
              <a:pPr algn="ctr" defTabSz="449263" fontAlgn="base" hangingPunct="0">
                <a:lnSpc>
                  <a:spcPct val="93000"/>
                </a:lnSpc>
                <a:spcBef>
                  <a:spcPct val="0"/>
                </a:spcBef>
                <a:spcAft>
                  <a:spcPct val="0"/>
                </a:spcAft>
                <a:buClr>
                  <a:srgbClr val="000000"/>
                </a:buClr>
                <a:buSzPct val="100000"/>
              </a:pPr>
              <a:r>
                <a:rPr lang="lt-LT" dirty="0" smtClean="0">
                  <a:solidFill>
                    <a:schemeClr val="tx2">
                      <a:lumMod val="65000"/>
                      <a:lumOff val="35000"/>
                    </a:schemeClr>
                  </a:solidFill>
                  <a:latin typeface="Gadugi" panose="020B0502040204020203" pitchFamily="34" charset="0"/>
                  <a:cs typeface="Arial Unicode MS" pitchFamily="1" charset="0"/>
                </a:rPr>
                <a:t>              PLANAVIMAS</a:t>
              </a:r>
              <a:endParaRPr kumimoji="0" lang="en-US" sz="1800" b="0" i="0" u="none" strike="noStrike" cap="none" normalizeH="0" baseline="0" dirty="0" smtClean="0">
                <a:ln>
                  <a:noFill/>
                </a:ln>
                <a:solidFill>
                  <a:schemeClr val="bg1"/>
                </a:solidFill>
                <a:effectLst/>
                <a:latin typeface="Arial" charset="0"/>
                <a:cs typeface="Arial Unicode MS" pitchFamily="1" charset="0"/>
              </a:endParaRP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 r="73491"/>
            <a:stretch/>
          </p:blipFill>
          <p:spPr bwMode="auto">
            <a:xfrm>
              <a:off x="10174955" y="4563114"/>
              <a:ext cx="949091" cy="75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4120133" y="1950652"/>
            <a:ext cx="4536504" cy="830997"/>
          </a:xfrm>
          <a:prstGeom prst="rect">
            <a:avLst/>
          </a:prstGeom>
        </p:spPr>
        <p:txBody>
          <a:bodyPr wrap="square">
            <a:spAutoFit/>
          </a:bodyPr>
          <a:lstStyle/>
          <a:p>
            <a:pPr algn="just"/>
            <a:r>
              <a:rPr lang="lt-LT" sz="1600" b="1" dirty="0" smtClean="0">
                <a:solidFill>
                  <a:schemeClr val="bg1"/>
                </a:solidFill>
                <a:latin typeface="Times New Roman" panose="02020603050405020304" pitchFamily="18" charset="0"/>
                <a:cs typeface="Times New Roman" panose="02020603050405020304" pitchFamily="18" charset="0"/>
              </a:rPr>
              <a:t>Lietuvos Respublikos statybų leidimų ir statybos valstybinės priežiūros informacinė sistema</a:t>
            </a:r>
          </a:p>
          <a:p>
            <a:pPr algn="just"/>
            <a:r>
              <a:rPr lang="lt-LT" sz="1600" b="1" dirty="0" err="1" smtClean="0">
                <a:solidFill>
                  <a:schemeClr val="bg1"/>
                </a:solidFill>
                <a:latin typeface="Times New Roman" panose="02020603050405020304" pitchFamily="18" charset="0"/>
                <a:cs typeface="Times New Roman" panose="02020603050405020304" pitchFamily="18" charset="0"/>
              </a:rPr>
              <a:t>www.planuojustatyti.lt</a:t>
            </a:r>
            <a:endParaRPr lang="en-US" sz="1600" dirty="0"/>
          </a:p>
        </p:txBody>
      </p:sp>
      <p:sp>
        <p:nvSpPr>
          <p:cNvPr id="6" name="Rectangle 5"/>
          <p:cNvSpPr/>
          <p:nvPr/>
        </p:nvSpPr>
        <p:spPr>
          <a:xfrm>
            <a:off x="4120133" y="3333193"/>
            <a:ext cx="4572000" cy="830997"/>
          </a:xfrm>
          <a:prstGeom prst="rect">
            <a:avLst/>
          </a:prstGeom>
        </p:spPr>
        <p:txBody>
          <a:bodyPr>
            <a:spAutoFit/>
          </a:bodyPr>
          <a:lstStyle/>
          <a:p>
            <a:pPr algn="just"/>
            <a:r>
              <a:rPr lang="lt-LT" sz="1600" b="1" dirty="0">
                <a:solidFill>
                  <a:schemeClr val="bg1"/>
                </a:solidFill>
                <a:latin typeface="Times New Roman" panose="02020603050405020304" pitchFamily="18" charset="0"/>
                <a:cs typeface="Times New Roman" panose="02020603050405020304" pitchFamily="18" charset="0"/>
              </a:rPr>
              <a:t>Lietuvos Respublikos </a:t>
            </a:r>
            <a:r>
              <a:rPr lang="lt-LT" sz="1600" b="1" dirty="0" smtClean="0">
                <a:solidFill>
                  <a:schemeClr val="bg1"/>
                </a:solidFill>
                <a:latin typeface="Times New Roman" panose="02020603050405020304" pitchFamily="18" charset="0"/>
                <a:cs typeface="Times New Roman" panose="02020603050405020304" pitchFamily="18" charset="0"/>
              </a:rPr>
              <a:t>teritorijų planavimo dokumentų registras (TPDR)</a:t>
            </a:r>
            <a:endParaRPr lang="lt-LT" sz="1600" b="1" dirty="0">
              <a:solidFill>
                <a:schemeClr val="bg1"/>
              </a:solidFill>
              <a:latin typeface="Times New Roman" panose="02020603050405020304" pitchFamily="18" charset="0"/>
              <a:cs typeface="Times New Roman" panose="02020603050405020304" pitchFamily="18" charset="0"/>
            </a:endParaRPr>
          </a:p>
          <a:p>
            <a:pPr algn="just"/>
            <a:r>
              <a:rPr lang="lt-LT" sz="1600" b="1" dirty="0" err="1" smtClean="0">
                <a:solidFill>
                  <a:schemeClr val="bg1"/>
                </a:solidFill>
                <a:latin typeface="Times New Roman" panose="02020603050405020304" pitchFamily="18" charset="0"/>
                <a:cs typeface="Times New Roman" panose="02020603050405020304" pitchFamily="18" charset="0"/>
              </a:rPr>
              <a:t>www.tpdr.lt</a:t>
            </a:r>
            <a:endParaRPr lang="en-US" sz="1600" dirty="0"/>
          </a:p>
        </p:txBody>
      </p:sp>
      <p:sp>
        <p:nvSpPr>
          <p:cNvPr id="7" name="Rectangle 6"/>
          <p:cNvSpPr/>
          <p:nvPr/>
        </p:nvSpPr>
        <p:spPr>
          <a:xfrm>
            <a:off x="4084637" y="4629035"/>
            <a:ext cx="4572000" cy="1077218"/>
          </a:xfrm>
          <a:prstGeom prst="rect">
            <a:avLst/>
          </a:prstGeom>
        </p:spPr>
        <p:txBody>
          <a:bodyPr>
            <a:spAutoFit/>
          </a:bodyPr>
          <a:lstStyle/>
          <a:p>
            <a:pPr algn="just"/>
            <a:r>
              <a:rPr lang="lt-LT" sz="1600" b="1" dirty="0">
                <a:solidFill>
                  <a:schemeClr val="bg1"/>
                </a:solidFill>
                <a:latin typeface="Times New Roman" panose="02020603050405020304" pitchFamily="18" charset="0"/>
                <a:cs typeface="Times New Roman" panose="02020603050405020304" pitchFamily="18" charset="0"/>
              </a:rPr>
              <a:t>Lietuvos Respublikos teritorijų planavimo dokumentų </a:t>
            </a:r>
            <a:r>
              <a:rPr lang="lt-LT" sz="1600" b="1" dirty="0" smtClean="0">
                <a:solidFill>
                  <a:schemeClr val="bg1"/>
                </a:solidFill>
                <a:latin typeface="Times New Roman" panose="02020603050405020304" pitchFamily="18" charset="0"/>
                <a:cs typeface="Times New Roman" panose="02020603050405020304" pitchFamily="18" charset="0"/>
              </a:rPr>
              <a:t>rengimo ir teritorijų planavimo proceso valstybinės priežiūros sistema (TPDRIS)</a:t>
            </a:r>
            <a:endParaRPr lang="lt-LT" sz="1600" b="1" dirty="0">
              <a:solidFill>
                <a:schemeClr val="bg1"/>
              </a:solidFill>
              <a:latin typeface="Times New Roman" panose="02020603050405020304" pitchFamily="18" charset="0"/>
              <a:cs typeface="Times New Roman" panose="02020603050405020304" pitchFamily="18" charset="0"/>
            </a:endParaRPr>
          </a:p>
          <a:p>
            <a:pPr algn="just"/>
            <a:r>
              <a:rPr lang="lt-LT" sz="1600" b="1" dirty="0" err="1" smtClean="0">
                <a:solidFill>
                  <a:schemeClr val="bg1"/>
                </a:solidFill>
                <a:latin typeface="Times New Roman" panose="02020603050405020304" pitchFamily="18" charset="0"/>
                <a:cs typeface="Times New Roman" panose="02020603050405020304" pitchFamily="18" charset="0"/>
              </a:rPr>
              <a:t>www.tpdris.lt</a:t>
            </a:r>
            <a:endParaRPr lang="en-US" sz="1600" dirty="0"/>
          </a:p>
        </p:txBody>
      </p:sp>
    </p:spTree>
    <p:extLst>
      <p:ext uri="{BB962C8B-B14F-4D97-AF65-F5344CB8AC3E}">
        <p14:creationId xmlns:p14="http://schemas.microsoft.com/office/powerpoint/2010/main" val="1876992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76" y="260648"/>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TERITORIJŲ PLANAVIMO DOKUMENTŲ RENGIMO INFORMACINĖ SISTEMA (TPDRIS) </a:t>
            </a:r>
            <a:r>
              <a:rPr lang="lt-LT" sz="1800" b="1" dirty="0" smtClean="0">
                <a:solidFill>
                  <a:schemeClr val="bg1"/>
                </a:solidFill>
                <a:latin typeface="Times New Roman" panose="02020603050405020304" pitchFamily="18" charset="0"/>
                <a:cs typeface="Times New Roman" panose="02020603050405020304" pitchFamily="18" charset="0"/>
              </a:rPr>
              <a:t>- NUO 2015 M. SPALIO 5 D. </a:t>
            </a:r>
            <a:endParaRPr lang="lt-LT" sz="1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7544" y="1412776"/>
            <a:ext cx="8136904" cy="4752528"/>
          </a:xfrm>
        </p:spPr>
        <p:txBody>
          <a:bodyPr/>
          <a:lstStyle/>
          <a:p>
            <a:pPr marL="342900" lvl="0" indent="-342900" algn="just">
              <a:spcBef>
                <a:spcPts val="600"/>
              </a:spcBef>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b="1" dirty="0">
              <a:latin typeface="Times New Roman" panose="02020603050405020304" pitchFamily="18" charset="0"/>
              <a:cs typeface="Times New Roman" panose="02020603050405020304" pitchFamily="18" charset="0"/>
            </a:endParaRPr>
          </a:p>
          <a:p>
            <a:pPr marL="0" lvl="0" indent="0" algn="just">
              <a:spcBef>
                <a:spcPts val="600"/>
              </a:spcBef>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dirty="0" smtClean="0">
              <a:latin typeface="Times New Roman" panose="02020603050405020304" pitchFamily="18" charset="0"/>
              <a:cs typeface="Times New Roman" panose="02020603050405020304" pitchFamily="18" charset="0"/>
            </a:endParaRPr>
          </a:p>
          <a:p>
            <a:pPr marL="0" indent="0" algn="just">
              <a:spcBef>
                <a:spcPts val="600"/>
              </a:spcBef>
            </a:pPr>
            <a:endParaRPr lang="lt-LT"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507" t="8028" r="4479" b="7089"/>
          <a:stretch/>
        </p:blipFill>
        <p:spPr bwMode="auto">
          <a:xfrm>
            <a:off x="1331640" y="1458144"/>
            <a:ext cx="6768752" cy="420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20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03" y="260648"/>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TERITORIJŲ PLANAVIMO DOKUMENTŲ RENGIMO PROCESO EIGA IR DOKUMENTAI</a:t>
            </a:r>
            <a:endParaRPr lang="lt-LT" sz="18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014" t="7763" r="15381" b="28513"/>
          <a:stretch/>
        </p:blipFill>
        <p:spPr bwMode="auto">
          <a:xfrm>
            <a:off x="4355976" y="1484784"/>
            <a:ext cx="4305122" cy="419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55575" y="1627738"/>
            <a:ext cx="2929295" cy="720080"/>
            <a:chOff x="6012159" y="1412776"/>
            <a:chExt cx="2929295" cy="720080"/>
          </a:xfrm>
        </p:grpSpPr>
        <p:sp>
          <p:nvSpPr>
            <p:cNvPr id="8" name="Rounded Rectangle 7"/>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9" name="Rectangle 8"/>
            <p:cNvSpPr/>
            <p:nvPr/>
          </p:nvSpPr>
          <p:spPr>
            <a:xfrm>
              <a:off x="6012159" y="1511206"/>
              <a:ext cx="2929295" cy="523220"/>
            </a:xfrm>
            <a:prstGeom prst="rect">
              <a:avLst/>
            </a:prstGeom>
          </p:spPr>
          <p:txBody>
            <a:bodyPr wrap="square">
              <a:spAutoFit/>
            </a:bodyPr>
            <a:lstStyle/>
            <a:p>
              <a:pPr algn="ctr"/>
              <a:r>
                <a:rPr lang="lt-LT" sz="1400" dirty="0" smtClean="0">
                  <a:solidFill>
                    <a:schemeClr val="bg1"/>
                  </a:solidFill>
                </a:rPr>
                <a:t>Teritorijų planavimo dokumentų rengimo  procesų etapai</a:t>
              </a:r>
              <a:endParaRPr lang="en-US" sz="1400" dirty="0">
                <a:solidFill>
                  <a:schemeClr val="bg1"/>
                </a:solidFill>
              </a:endParaRPr>
            </a:p>
          </p:txBody>
        </p:sp>
      </p:grpSp>
      <p:grpSp>
        <p:nvGrpSpPr>
          <p:cNvPr id="10" name="Group 9"/>
          <p:cNvGrpSpPr/>
          <p:nvPr/>
        </p:nvGrpSpPr>
        <p:grpSpPr>
          <a:xfrm>
            <a:off x="764881" y="2636912"/>
            <a:ext cx="2929295" cy="720080"/>
            <a:chOff x="6012159" y="1412776"/>
            <a:chExt cx="2929295" cy="720080"/>
          </a:xfrm>
        </p:grpSpPr>
        <p:sp>
          <p:nvSpPr>
            <p:cNvPr id="11" name="Rounded Rectangle 10"/>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12" name="Rectangle 11"/>
            <p:cNvSpPr/>
            <p:nvPr/>
          </p:nvSpPr>
          <p:spPr>
            <a:xfrm>
              <a:off x="6012159" y="1511206"/>
              <a:ext cx="2929295" cy="523220"/>
            </a:xfrm>
            <a:prstGeom prst="rect">
              <a:avLst/>
            </a:prstGeom>
          </p:spPr>
          <p:txBody>
            <a:bodyPr wrap="square">
              <a:spAutoFit/>
            </a:bodyPr>
            <a:lstStyle/>
            <a:p>
              <a:pPr algn="ctr"/>
              <a:r>
                <a:rPr lang="lt-LT" sz="1400" dirty="0" smtClean="0">
                  <a:solidFill>
                    <a:schemeClr val="bg1"/>
                  </a:solidFill>
                </a:rPr>
                <a:t>Teritorijų planavimo dokumentų viešumo ir derinimo procedūros</a:t>
              </a:r>
              <a:endParaRPr lang="en-US" sz="1400" dirty="0">
                <a:solidFill>
                  <a:schemeClr val="bg1"/>
                </a:solidFill>
              </a:endParaRPr>
            </a:p>
          </p:txBody>
        </p:sp>
      </p:grpSp>
      <p:grpSp>
        <p:nvGrpSpPr>
          <p:cNvPr id="13" name="Group 12"/>
          <p:cNvGrpSpPr/>
          <p:nvPr/>
        </p:nvGrpSpPr>
        <p:grpSpPr>
          <a:xfrm>
            <a:off x="774187" y="4637241"/>
            <a:ext cx="2929295" cy="720080"/>
            <a:chOff x="6012159" y="1412776"/>
            <a:chExt cx="2929295" cy="720080"/>
          </a:xfrm>
        </p:grpSpPr>
        <p:sp>
          <p:nvSpPr>
            <p:cNvPr id="14" name="Rounded Rectangle 13"/>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15" name="Rectangle 14"/>
            <p:cNvSpPr/>
            <p:nvPr/>
          </p:nvSpPr>
          <p:spPr>
            <a:xfrm>
              <a:off x="6012159" y="1511206"/>
              <a:ext cx="2929295" cy="523220"/>
            </a:xfrm>
            <a:prstGeom prst="rect">
              <a:avLst/>
            </a:prstGeom>
          </p:spPr>
          <p:txBody>
            <a:bodyPr wrap="square">
              <a:spAutoFit/>
            </a:bodyPr>
            <a:lstStyle/>
            <a:p>
              <a:pPr algn="ctr"/>
              <a:r>
                <a:rPr lang="lt-LT" sz="1400" dirty="0" smtClean="0">
                  <a:solidFill>
                    <a:schemeClr val="bg1"/>
                  </a:solidFill>
                </a:rPr>
                <a:t>Teritorijų planavimo dokumentų sprendiniai</a:t>
              </a:r>
              <a:endParaRPr lang="en-US" sz="1400" dirty="0">
                <a:solidFill>
                  <a:schemeClr val="bg1"/>
                </a:solidFill>
              </a:endParaRPr>
            </a:p>
          </p:txBody>
        </p:sp>
      </p:grpSp>
      <p:grpSp>
        <p:nvGrpSpPr>
          <p:cNvPr id="16" name="Group 15"/>
          <p:cNvGrpSpPr/>
          <p:nvPr/>
        </p:nvGrpSpPr>
        <p:grpSpPr>
          <a:xfrm>
            <a:off x="783493" y="3618602"/>
            <a:ext cx="2929295" cy="720080"/>
            <a:chOff x="6012159" y="1412776"/>
            <a:chExt cx="2929295" cy="720080"/>
          </a:xfrm>
        </p:grpSpPr>
        <p:sp>
          <p:nvSpPr>
            <p:cNvPr id="17" name="Rounded Rectangle 16"/>
            <p:cNvSpPr/>
            <p:nvPr/>
          </p:nvSpPr>
          <p:spPr bwMode="auto">
            <a:xfrm>
              <a:off x="6021465" y="1412776"/>
              <a:ext cx="2799007" cy="720080"/>
            </a:xfrm>
            <a:prstGeom prst="roundRect">
              <a:avLst/>
            </a:prstGeom>
            <a:solidFill>
              <a:srgbClr val="942C1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sp>
          <p:nvSpPr>
            <p:cNvPr id="18" name="Rectangle 17"/>
            <p:cNvSpPr/>
            <p:nvPr/>
          </p:nvSpPr>
          <p:spPr>
            <a:xfrm>
              <a:off x="6012159" y="1511206"/>
              <a:ext cx="2929295" cy="523220"/>
            </a:xfrm>
            <a:prstGeom prst="rect">
              <a:avLst/>
            </a:prstGeom>
          </p:spPr>
          <p:txBody>
            <a:bodyPr wrap="square">
              <a:spAutoFit/>
            </a:bodyPr>
            <a:lstStyle/>
            <a:p>
              <a:pPr algn="ctr"/>
              <a:r>
                <a:rPr lang="lt-LT" sz="1400" dirty="0" smtClean="0">
                  <a:solidFill>
                    <a:schemeClr val="bg1"/>
                  </a:solidFill>
                </a:rPr>
                <a:t>Teritorijų planavimo procedūrų dokumentai</a:t>
              </a:r>
              <a:endParaRPr lang="en-US" sz="1400" dirty="0">
                <a:solidFill>
                  <a:schemeClr val="bg1"/>
                </a:solidFill>
              </a:endParaRPr>
            </a:p>
          </p:txBody>
        </p:sp>
      </p:grpSp>
    </p:spTree>
    <p:extLst>
      <p:ext uri="{BB962C8B-B14F-4D97-AF65-F5344CB8AC3E}">
        <p14:creationId xmlns:p14="http://schemas.microsoft.com/office/powerpoint/2010/main" val="2701789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4848" cy="864097"/>
          </a:xfrm>
        </p:spPr>
        <p:txBody>
          <a:bodyPr/>
          <a:lstStyle/>
          <a:p>
            <a:r>
              <a:rPr lang="lt-LT" sz="1800" b="1" dirty="0">
                <a:solidFill>
                  <a:schemeClr val="bg1"/>
                </a:solidFill>
                <a:latin typeface="Times New Roman" panose="02020603050405020304" pitchFamily="18" charset="0"/>
                <a:cs typeface="Times New Roman" panose="02020603050405020304" pitchFamily="18" charset="0"/>
              </a:rPr>
              <a:t>VISUOMENĖS DALYVAVIMAS IR INFORMAVIMAS </a:t>
            </a:r>
            <a:r>
              <a:rPr lang="lt-LT" sz="1800" b="1" dirty="0" smtClean="0">
                <a:solidFill>
                  <a:schemeClr val="bg1"/>
                </a:solidFill>
                <a:latin typeface="Times New Roman" panose="02020603050405020304" pitchFamily="18" charset="0"/>
                <a:cs typeface="Times New Roman" panose="02020603050405020304" pitchFamily="18" charset="0"/>
              </a:rPr>
              <a:t>SAVIVALDYBĖS LYGMENS TERITORIJŲ PLANAVIMO DOKUMENTŲ </a:t>
            </a:r>
            <a:r>
              <a:rPr lang="lt-LT" sz="1800" b="1" dirty="0">
                <a:solidFill>
                  <a:schemeClr val="bg1"/>
                </a:solidFill>
                <a:latin typeface="Times New Roman" panose="02020603050405020304" pitchFamily="18" charset="0"/>
                <a:cs typeface="Times New Roman" panose="02020603050405020304" pitchFamily="18" charset="0"/>
              </a:rPr>
              <a:t>RENGIMO PROCESE</a:t>
            </a:r>
            <a:endParaRPr lang="lt-LT" sz="1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7544" y="1268760"/>
            <a:ext cx="8136904" cy="4896544"/>
          </a:xfrm>
        </p:spPr>
        <p:txBody>
          <a:bodyPr/>
          <a:lstStyle/>
          <a:p>
            <a:pPr marL="342900" lvl="0" indent="-342900" algn="just">
              <a:spcBef>
                <a:spcPts val="600"/>
              </a:spcBef>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b="1" dirty="0">
              <a:latin typeface="Times New Roman" panose="02020603050405020304" pitchFamily="18" charset="0"/>
              <a:cs typeface="Times New Roman" panose="02020603050405020304" pitchFamily="18" charset="0"/>
            </a:endParaRPr>
          </a:p>
          <a:p>
            <a:pPr marL="0" lvl="0" indent="0" algn="just">
              <a:spcBef>
                <a:spcPts val="600"/>
              </a:spcBef>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dirty="0" smtClean="0">
              <a:latin typeface="Times New Roman" panose="02020603050405020304" pitchFamily="18" charset="0"/>
              <a:cs typeface="Times New Roman" panose="02020603050405020304" pitchFamily="18" charset="0"/>
            </a:endParaRPr>
          </a:p>
          <a:p>
            <a:pPr marL="0" indent="0" algn="just">
              <a:spcBef>
                <a:spcPts val="600"/>
              </a:spcBef>
            </a:pPr>
            <a:endParaRPr lang="lt-LT"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930" t="28796" r="17634" b="30642"/>
          <a:stretch/>
        </p:blipFill>
        <p:spPr bwMode="auto">
          <a:xfrm>
            <a:off x="5172100" y="1556792"/>
            <a:ext cx="3863891" cy="304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1560" y="1412776"/>
            <a:ext cx="4572000" cy="5262979"/>
          </a:xfrm>
          <a:prstGeom prst="rect">
            <a:avLst/>
          </a:prstGeom>
        </p:spPr>
        <p:txBody>
          <a:bodyPr>
            <a:spAutoFit/>
          </a:bodyPr>
          <a:lstStyle/>
          <a:p>
            <a:r>
              <a:rPr lang="lt-LT" sz="1200" dirty="0" smtClean="0">
                <a:solidFill>
                  <a:schemeClr val="bg1"/>
                </a:solidFill>
              </a:rPr>
              <a:t>1. Informacijos </a:t>
            </a:r>
            <a:r>
              <a:rPr lang="lt-LT" sz="1200" dirty="0">
                <a:solidFill>
                  <a:schemeClr val="bg1"/>
                </a:solidFill>
              </a:rPr>
              <a:t>teikimas visuomenei apie teritorijų planavimo pradžią ir planavimo tikslus, planavimo darbų programą, kurioje nurodoma,</a:t>
            </a:r>
            <a:r>
              <a:rPr lang="lt-LT" sz="1200" b="1" i="1" dirty="0">
                <a:solidFill>
                  <a:schemeClr val="bg1"/>
                </a:solidFill>
              </a:rPr>
              <a:t> </a:t>
            </a:r>
            <a:r>
              <a:rPr lang="lt-LT" sz="1200" dirty="0">
                <a:solidFill>
                  <a:schemeClr val="bg1"/>
                </a:solidFill>
              </a:rPr>
              <a:t>ar bus atliekamas SPAV; jeigu toks vertinimas neatliekamas, nurodomi SPAV neatlikimo motyvai; </a:t>
            </a:r>
            <a:endParaRPr lang="en-US" sz="1200" dirty="0">
              <a:solidFill>
                <a:schemeClr val="bg1"/>
              </a:solidFill>
            </a:endParaRPr>
          </a:p>
          <a:p>
            <a:r>
              <a:rPr lang="lt-LT" sz="1200" dirty="0" smtClean="0">
                <a:solidFill>
                  <a:schemeClr val="bg1"/>
                </a:solidFill>
              </a:rPr>
              <a:t>2. Susipažinimas </a:t>
            </a:r>
            <a:r>
              <a:rPr lang="lt-LT" sz="1200" dirty="0">
                <a:solidFill>
                  <a:schemeClr val="bg1"/>
                </a:solidFill>
              </a:rPr>
              <a:t>su parengtais teritorijų planavimo </a:t>
            </a:r>
            <a:r>
              <a:rPr lang="lt-LT" sz="1200" dirty="0" smtClean="0">
                <a:solidFill>
                  <a:schemeClr val="bg1"/>
                </a:solidFill>
              </a:rPr>
              <a:t>dokumentais.</a:t>
            </a:r>
          </a:p>
          <a:p>
            <a:r>
              <a:rPr lang="lt-LT" sz="1200" dirty="0" smtClean="0">
                <a:solidFill>
                  <a:schemeClr val="bg1"/>
                </a:solidFill>
              </a:rPr>
              <a:t>3. </a:t>
            </a:r>
            <a:r>
              <a:rPr lang="lt-LT" sz="1200" dirty="0">
                <a:solidFill>
                  <a:schemeClr val="bg1"/>
                </a:solidFill>
              </a:rPr>
              <a:t>P</a:t>
            </a:r>
            <a:r>
              <a:rPr lang="lt-LT" sz="1200" dirty="0" smtClean="0">
                <a:solidFill>
                  <a:schemeClr val="bg1"/>
                </a:solidFill>
              </a:rPr>
              <a:t>asiūlymų </a:t>
            </a:r>
            <a:r>
              <a:rPr lang="lt-LT" sz="1200" dirty="0">
                <a:solidFill>
                  <a:schemeClr val="bg1"/>
                </a:solidFill>
              </a:rPr>
              <a:t>teikimas ir nagrinėjimas:</a:t>
            </a:r>
            <a:endParaRPr lang="en-US" sz="1200" dirty="0">
              <a:solidFill>
                <a:schemeClr val="bg1"/>
              </a:solidFill>
            </a:endParaRPr>
          </a:p>
          <a:p>
            <a:r>
              <a:rPr lang="lt-LT" sz="1200" dirty="0" smtClean="0">
                <a:solidFill>
                  <a:schemeClr val="bg1"/>
                </a:solidFill>
              </a:rPr>
              <a:t>3.1. Pasiūlymai </a:t>
            </a:r>
            <a:r>
              <a:rPr lang="lt-LT" sz="1200" dirty="0">
                <a:solidFill>
                  <a:schemeClr val="bg1"/>
                </a:solidFill>
              </a:rPr>
              <a:t>dėl teritorijų planavimo dokumentų planavimo organizatoriui teikiami raštu ir (ar) </a:t>
            </a:r>
            <a:r>
              <a:rPr lang="lt-LT" sz="1200" dirty="0" smtClean="0">
                <a:solidFill>
                  <a:schemeClr val="bg1"/>
                </a:solidFill>
              </a:rPr>
              <a:t>TPDRIS</a:t>
            </a:r>
            <a:endParaRPr lang="en-US" sz="1200" dirty="0">
              <a:solidFill>
                <a:schemeClr val="bg1"/>
              </a:solidFill>
            </a:endParaRPr>
          </a:p>
          <a:p>
            <a:r>
              <a:rPr lang="lt-LT" sz="1200" dirty="0" smtClean="0">
                <a:solidFill>
                  <a:schemeClr val="bg1"/>
                </a:solidFill>
              </a:rPr>
              <a:t>3.2. Visus </a:t>
            </a:r>
            <a:r>
              <a:rPr lang="lt-LT" sz="1200" dirty="0">
                <a:solidFill>
                  <a:schemeClr val="bg1"/>
                </a:solidFill>
              </a:rPr>
              <a:t>gautus pasiūlymus planavimo organizatorius registruoja ir kartu su teritorijų planavimo dokumento rengėju išnagrinėja, apsvarsto, įvertina ir priima arba atmeta; sprendimus dėl pritarimo pasiūlymams ar jų atmetimo priima planavimo organizatorius; pasiūlymus teikusiems asmenims planavimo organizatorius ne vėliau kaip per 10 darbo dienų nuo pasiūlymo gavimo atsako raštu arba Lietuvos Respublikos teritorijų planavimo dokumentų rengimo ir teritorijų planavimo proceso valstybinės priežiūros informacinėje sistemoje, jeigu pasiūlymai teikti šioje sistemoje, nurodydamas, ar į pasiūlymus atsižvelgta ar neatsižvelgta, ir pateikdamas motyvus, kodėl neatsižvelgta;</a:t>
            </a:r>
            <a:endParaRPr lang="en-US" sz="1200" dirty="0">
              <a:solidFill>
                <a:schemeClr val="bg1"/>
              </a:solidFill>
            </a:endParaRPr>
          </a:p>
          <a:p>
            <a:r>
              <a:rPr lang="lt-LT" sz="1200" dirty="0" smtClean="0">
                <a:solidFill>
                  <a:schemeClr val="bg1"/>
                </a:solidFill>
              </a:rPr>
              <a:t>3.3 Planavimo </a:t>
            </a:r>
            <a:r>
              <a:rPr lang="lt-LT" sz="1200" dirty="0">
                <a:solidFill>
                  <a:schemeClr val="bg1"/>
                </a:solidFill>
              </a:rPr>
              <a:t>organizatorius, išnagrinėjęs visuomenės pateiktus pasiūlymus dėl teritorijų planavimo dokumentų, parengia priimtų ir motyvuotai atmestų pasiūlymų apibendrinimo medžiagą su paaiškinimais, kaip atsižvelgta į visuomenės nuomonę; visuomenės dalyvavimo ataskaitą,  visuomenės pasiūlymų ir atsakymų į juos kopijas kartu su parengtais teritorijų planavimo dokumentais planavimo organizatorius teikia teritorijų planavimo dokumentą tikrinančiai institucijai;</a:t>
            </a:r>
            <a:endParaRPr lang="en-US" sz="1200" dirty="0">
              <a:solidFill>
                <a:schemeClr val="bg1"/>
              </a:solidFill>
            </a:endParaRPr>
          </a:p>
          <a:p>
            <a:r>
              <a:rPr lang="lt-LT" sz="1200" dirty="0" smtClean="0">
                <a:solidFill>
                  <a:schemeClr val="bg1"/>
                </a:solidFill>
              </a:rPr>
              <a:t>4. Viešas svarstymas</a:t>
            </a:r>
            <a:endParaRPr lang="en-US" sz="1200" dirty="0">
              <a:solidFill>
                <a:schemeClr val="bg1"/>
              </a:solidFill>
            </a:endParaRPr>
          </a:p>
        </p:txBody>
      </p:sp>
    </p:spTree>
    <p:extLst>
      <p:ext uri="{BB962C8B-B14F-4D97-AF65-F5344CB8AC3E}">
        <p14:creationId xmlns:p14="http://schemas.microsoft.com/office/powerpoint/2010/main" val="373661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VISUOMENĖS DALYVAVIMAS IR INFORMAVIMAS DETALIŲJŲ PLANŲ RENGIMO PROCESE</a:t>
            </a:r>
            <a:endParaRPr lang="lt-LT" sz="1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7544" y="1268760"/>
            <a:ext cx="8136904" cy="4896544"/>
          </a:xfrm>
        </p:spPr>
        <p:txBody>
          <a:bodyPr/>
          <a:lstStyle/>
          <a:p>
            <a:pPr marL="342900" lvl="0" indent="-342900" algn="just">
              <a:spcBef>
                <a:spcPts val="600"/>
              </a:spcBef>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b="1" dirty="0">
              <a:latin typeface="Times New Roman" panose="02020603050405020304" pitchFamily="18" charset="0"/>
              <a:cs typeface="Times New Roman" panose="02020603050405020304" pitchFamily="18" charset="0"/>
            </a:endParaRPr>
          </a:p>
          <a:p>
            <a:pPr marL="0" lvl="0" indent="0" algn="just">
              <a:spcBef>
                <a:spcPts val="600"/>
              </a:spcBef>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dirty="0" smtClean="0">
              <a:latin typeface="Times New Roman" panose="02020603050405020304" pitchFamily="18" charset="0"/>
              <a:cs typeface="Times New Roman" panose="02020603050405020304" pitchFamily="18" charset="0"/>
            </a:endParaRPr>
          </a:p>
          <a:p>
            <a:pPr marL="0" indent="0" algn="just">
              <a:spcBef>
                <a:spcPts val="600"/>
              </a:spcBef>
            </a:pPr>
            <a:endParaRPr lang="lt-LT"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498" t="8139" r="4450" b="6979"/>
          <a:stretch/>
        </p:blipFill>
        <p:spPr bwMode="auto">
          <a:xfrm>
            <a:off x="5114950" y="1340768"/>
            <a:ext cx="3802168" cy="235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9552" y="1196752"/>
            <a:ext cx="4572000" cy="5355312"/>
          </a:xfrm>
          <a:prstGeom prst="rect">
            <a:avLst/>
          </a:prstGeom>
        </p:spPr>
        <p:txBody>
          <a:bodyPr>
            <a:spAutoFit/>
          </a:bodyPr>
          <a:lstStyle/>
          <a:p>
            <a:r>
              <a:rPr lang="lt-LT" sz="1200" dirty="0" smtClean="0">
                <a:solidFill>
                  <a:schemeClr val="bg1"/>
                </a:solidFill>
              </a:rPr>
              <a:t>1. Informacijos </a:t>
            </a:r>
            <a:r>
              <a:rPr lang="lt-LT" sz="1200" dirty="0">
                <a:solidFill>
                  <a:schemeClr val="bg1"/>
                </a:solidFill>
              </a:rPr>
              <a:t>teikimas visuomenei apie teritorijų planavimo pradžią ir planavimo tikslus, planavimo darbų programą, kurioje nurodoma,</a:t>
            </a:r>
            <a:r>
              <a:rPr lang="lt-LT" sz="1200" b="1" i="1" dirty="0">
                <a:solidFill>
                  <a:schemeClr val="bg1"/>
                </a:solidFill>
              </a:rPr>
              <a:t> </a:t>
            </a:r>
            <a:r>
              <a:rPr lang="lt-LT" sz="1200" dirty="0">
                <a:solidFill>
                  <a:schemeClr val="bg1"/>
                </a:solidFill>
              </a:rPr>
              <a:t>ar bus atliekamas SPAV; jeigu toks vertinimas neatliekamas, nurodomi SPAV neatlikimo motyvai; </a:t>
            </a:r>
            <a:endParaRPr lang="en-US" sz="1200" dirty="0">
              <a:solidFill>
                <a:schemeClr val="bg1"/>
              </a:solidFill>
            </a:endParaRPr>
          </a:p>
          <a:p>
            <a:r>
              <a:rPr lang="lt-LT" sz="1200" dirty="0">
                <a:solidFill>
                  <a:schemeClr val="bg1"/>
                </a:solidFill>
              </a:rPr>
              <a:t>2. Susipažinimas su parengtais teritorijų planavimo dokumentais.</a:t>
            </a:r>
          </a:p>
          <a:p>
            <a:r>
              <a:rPr lang="lt-LT" sz="1200" dirty="0">
                <a:solidFill>
                  <a:schemeClr val="bg1"/>
                </a:solidFill>
              </a:rPr>
              <a:t>3. Pasiūlymų teikimas ir nagrinėjimas:</a:t>
            </a:r>
            <a:endParaRPr lang="en-US" sz="1200" dirty="0">
              <a:solidFill>
                <a:schemeClr val="bg1"/>
              </a:solidFill>
            </a:endParaRPr>
          </a:p>
          <a:p>
            <a:r>
              <a:rPr lang="lt-LT" sz="1200" dirty="0">
                <a:solidFill>
                  <a:schemeClr val="bg1"/>
                </a:solidFill>
              </a:rPr>
              <a:t>3.1. Pasiūlymai dėl teritorijų planavimo dokumentų planavimo organizatoriui teikiami raštu ir (ar) TPDRIS</a:t>
            </a:r>
            <a:endParaRPr lang="en-US" sz="1200" dirty="0">
              <a:solidFill>
                <a:schemeClr val="bg1"/>
              </a:solidFill>
            </a:endParaRPr>
          </a:p>
          <a:p>
            <a:r>
              <a:rPr lang="lt-LT" sz="1200" dirty="0">
                <a:solidFill>
                  <a:schemeClr val="bg1"/>
                </a:solidFill>
              </a:rPr>
              <a:t>3.2. Visus gautus pasiūlymus planavimo organizatorius registruoja ir kartu su teritorijų planavimo dokumento rengėju išnagrinėja, apsvarsto, įvertina ir priima arba atmeta; sprendimus dėl pritarimo pasiūlymams ar jų atmetimo priima planavimo organizatorius; pasiūlymus teikusiems asmenims planavimo organizatorius ne vėliau kaip per 10 darbo dienų nuo pasiūlymo gavimo atsako raštu arba Lietuvos Respublikos teritorijų planavimo dokumentų rengimo ir teritorijų planavimo proceso valstybinės priežiūros informacinėje sistemoje, jeigu pasiūlymai teikti šioje sistemoje, nurodydamas, ar į pasiūlymus atsižvelgta ar neatsižvelgta, ir pateikdamas motyvus, kodėl neatsižvelgta;</a:t>
            </a:r>
            <a:endParaRPr lang="en-US" sz="1200" dirty="0">
              <a:solidFill>
                <a:schemeClr val="bg1"/>
              </a:solidFill>
            </a:endParaRPr>
          </a:p>
          <a:p>
            <a:r>
              <a:rPr lang="lt-LT" sz="1200" dirty="0">
                <a:solidFill>
                  <a:schemeClr val="bg1"/>
                </a:solidFill>
              </a:rPr>
              <a:t>3.3 Planavimo organizatorius, išnagrinėjęs visuomenės pateiktus pasiūlymus dėl teritorijų planavimo dokumentų, parengia priimtų ir motyvuotai atmestų pasiūlymų apibendrinimo medžiagą su paaiškinimais, kaip atsižvelgta į visuomenės nuomonę; visuomenės dalyvavimo ataskaitą,  visuomenės pasiūlymų ir atsakymų į juos kopijas kartu su parengtais teritorijų planavimo dokumentais planavimo organizatorius teikia teritorijų planavimo dokumentą tikrinančiai institucijai;</a:t>
            </a:r>
            <a:endParaRPr lang="en-US" sz="1200" dirty="0">
              <a:solidFill>
                <a:schemeClr val="bg1"/>
              </a:solidFill>
            </a:endParaRPr>
          </a:p>
          <a:p>
            <a:r>
              <a:rPr lang="lt-LT" sz="1200" dirty="0">
                <a:solidFill>
                  <a:schemeClr val="bg1"/>
                </a:solidFill>
              </a:rPr>
              <a:t>4. Viešas svarstymas</a:t>
            </a:r>
            <a:endParaRPr lang="en-US" sz="1200" dirty="0">
              <a:solidFill>
                <a:schemeClr val="bg1"/>
              </a:solidFill>
            </a:endParaRPr>
          </a:p>
        </p:txBody>
      </p:sp>
    </p:spTree>
    <p:extLst>
      <p:ext uri="{BB962C8B-B14F-4D97-AF65-F5344CB8AC3E}">
        <p14:creationId xmlns:p14="http://schemas.microsoft.com/office/powerpoint/2010/main" val="3623304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39"/>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TERITORIJŲ PLANAVIMO DOKUMETŲ REGISTRAS</a:t>
            </a:r>
            <a:endParaRPr lang="lt-LT" sz="1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7544" y="1412776"/>
            <a:ext cx="8136904" cy="4752528"/>
          </a:xfrm>
        </p:spPr>
        <p:txBody>
          <a:bodyPr/>
          <a:lstStyle/>
          <a:p>
            <a:pPr marL="342900" lvl="0" indent="-342900" algn="just">
              <a:spcBef>
                <a:spcPts val="600"/>
              </a:spcBef>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b="1" dirty="0">
              <a:latin typeface="Times New Roman" panose="02020603050405020304" pitchFamily="18" charset="0"/>
              <a:cs typeface="Times New Roman" panose="02020603050405020304" pitchFamily="18" charset="0"/>
            </a:endParaRPr>
          </a:p>
          <a:p>
            <a:pPr marL="0" lvl="0" indent="0" algn="just">
              <a:spcBef>
                <a:spcPts val="600"/>
              </a:spcBef>
            </a:pPr>
            <a:endParaRPr lang="lt-LT" sz="2000" dirty="0">
              <a:latin typeface="Times New Roman" panose="02020603050405020304" pitchFamily="18" charset="0"/>
              <a:cs typeface="Times New Roman" panose="02020603050405020304" pitchFamily="18" charset="0"/>
            </a:endParaRPr>
          </a:p>
          <a:p>
            <a:pPr marL="0" indent="0" algn="just">
              <a:spcBef>
                <a:spcPts val="600"/>
              </a:spcBef>
            </a:pPr>
            <a:endParaRPr lang="lt-LT" sz="2000" dirty="0" smtClean="0">
              <a:latin typeface="Times New Roman" panose="02020603050405020304" pitchFamily="18" charset="0"/>
              <a:cs typeface="Times New Roman" panose="02020603050405020304" pitchFamily="18" charset="0"/>
            </a:endParaRPr>
          </a:p>
          <a:p>
            <a:pPr marL="0" indent="0" algn="just">
              <a:spcBef>
                <a:spcPts val="600"/>
              </a:spcBef>
            </a:pPr>
            <a:endParaRPr lang="lt-LT"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014" t="7762" r="15418" b="46119"/>
          <a:stretch/>
        </p:blipFill>
        <p:spPr bwMode="auto">
          <a:xfrm>
            <a:off x="1187624" y="1052736"/>
            <a:ext cx="6709893" cy="474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996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8715"/>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TERITORIJŲ PLANAVIMO DOKUMENTŲ REGISTRO DOKUMENTŲ ERDVINIAI DUOMENYS</a:t>
            </a:r>
            <a:endParaRPr lang="lt-LT" sz="18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422" t="8013" r="4451" b="6980"/>
          <a:stretch/>
        </p:blipFill>
        <p:spPr bwMode="auto">
          <a:xfrm>
            <a:off x="763985" y="1196752"/>
            <a:ext cx="7511575" cy="465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397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4848" cy="864097"/>
          </a:xfrm>
        </p:spPr>
        <p:txBody>
          <a:bodyPr/>
          <a:lstStyle/>
          <a:p>
            <a:r>
              <a:rPr lang="lt-LT" sz="1800" b="1" dirty="0" smtClean="0">
                <a:solidFill>
                  <a:schemeClr val="bg1"/>
                </a:solidFill>
                <a:latin typeface="Times New Roman" panose="02020603050405020304" pitchFamily="18" charset="0"/>
                <a:cs typeface="Times New Roman" panose="02020603050405020304" pitchFamily="18" charset="0"/>
              </a:rPr>
              <a:t>2018 METAI SAUSIO MĖN.</a:t>
            </a:r>
            <a:endParaRPr lang="lt-LT" sz="1800" b="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465" y="5949280"/>
            <a:ext cx="2919990" cy="661417"/>
          </a:xfrm>
          <a:prstGeom prst="rect">
            <a:avLst/>
          </a:prstGeom>
        </p:spPr>
      </p:pic>
      <p:grpSp>
        <p:nvGrpSpPr>
          <p:cNvPr id="6" name="Group 5"/>
          <p:cNvGrpSpPr/>
          <p:nvPr/>
        </p:nvGrpSpPr>
        <p:grpSpPr>
          <a:xfrm>
            <a:off x="3275856" y="1412776"/>
            <a:ext cx="2532039" cy="1152128"/>
            <a:chOff x="10061003" y="753062"/>
            <a:chExt cx="2532039" cy="1152128"/>
          </a:xfrm>
        </p:grpSpPr>
        <p:sp>
          <p:nvSpPr>
            <p:cNvPr id="7" name="Rounded Rectangle 6"/>
            <p:cNvSpPr/>
            <p:nvPr/>
          </p:nvSpPr>
          <p:spPr bwMode="auto">
            <a:xfrm>
              <a:off x="10061003" y="753062"/>
              <a:ext cx="2532039"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008" y="990988"/>
              <a:ext cx="1905000" cy="676275"/>
            </a:xfrm>
            <a:prstGeom prst="rect">
              <a:avLst/>
            </a:prstGeom>
          </p:spPr>
        </p:pic>
      </p:grpSp>
      <p:sp>
        <p:nvSpPr>
          <p:cNvPr id="9" name="Rectangle 8"/>
          <p:cNvSpPr/>
          <p:nvPr/>
        </p:nvSpPr>
        <p:spPr>
          <a:xfrm>
            <a:off x="3203880" y="2630801"/>
            <a:ext cx="2675989" cy="400110"/>
          </a:xfrm>
          <a:prstGeom prst="rect">
            <a:avLst/>
          </a:prstGeom>
        </p:spPr>
        <p:txBody>
          <a:bodyPr wrap="none">
            <a:spAutoFit/>
          </a:bodyPr>
          <a:lstStyle/>
          <a:p>
            <a:r>
              <a:rPr lang="lt-LT" sz="2000" b="1" dirty="0" err="1" smtClean="0">
                <a:solidFill>
                  <a:schemeClr val="bg1"/>
                </a:solidFill>
                <a:latin typeface="Times New Roman" panose="02020603050405020304" pitchFamily="18" charset="0"/>
                <a:cs typeface="Times New Roman" panose="02020603050405020304" pitchFamily="18" charset="0"/>
              </a:rPr>
              <a:t>www.planuojustatyti.lt</a:t>
            </a:r>
            <a:endParaRPr lang="en-US" sz="2000" dirty="0"/>
          </a:p>
        </p:txBody>
      </p:sp>
      <p:grpSp>
        <p:nvGrpSpPr>
          <p:cNvPr id="7169" name="Group 7168"/>
          <p:cNvGrpSpPr/>
          <p:nvPr/>
        </p:nvGrpSpPr>
        <p:grpSpPr>
          <a:xfrm>
            <a:off x="1187624" y="3507214"/>
            <a:ext cx="2532039" cy="1665476"/>
            <a:chOff x="1187624" y="3507214"/>
            <a:chExt cx="2532039" cy="1665476"/>
          </a:xfrm>
        </p:grpSpPr>
        <p:sp>
          <p:nvSpPr>
            <p:cNvPr id="21" name="Rounded Rectangle 20"/>
            <p:cNvSpPr/>
            <p:nvPr/>
          </p:nvSpPr>
          <p:spPr bwMode="auto">
            <a:xfrm>
              <a:off x="1187624" y="3507214"/>
              <a:ext cx="2532039"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pic>
          <p:nvPicPr>
            <p:cNvPr id="7172" name="Picture 4" descr="Image result for building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9086" y="3572975"/>
              <a:ext cx="1189114" cy="102060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859086" y="4803358"/>
              <a:ext cx="1103828" cy="369332"/>
            </a:xfrm>
            <a:prstGeom prst="rect">
              <a:avLst/>
            </a:prstGeom>
          </p:spPr>
          <p:txBody>
            <a:bodyPr wrap="none">
              <a:spAutoFit/>
            </a:bodyPr>
            <a:lstStyle/>
            <a:p>
              <a:r>
                <a:rPr lang="lt-LT" b="1" dirty="0" smtClean="0">
                  <a:solidFill>
                    <a:schemeClr val="bg1"/>
                  </a:solidFill>
                  <a:latin typeface="Times New Roman" panose="02020603050405020304" pitchFamily="18" charset="0"/>
                  <a:cs typeface="Times New Roman" panose="02020603050405020304" pitchFamily="18" charset="0"/>
                </a:rPr>
                <a:t>Projektai</a:t>
              </a:r>
              <a:endParaRPr lang="en-US" dirty="0"/>
            </a:p>
          </p:txBody>
        </p:sp>
      </p:grpSp>
      <p:grpSp>
        <p:nvGrpSpPr>
          <p:cNvPr id="7171" name="Group 7170"/>
          <p:cNvGrpSpPr/>
          <p:nvPr/>
        </p:nvGrpSpPr>
        <p:grpSpPr>
          <a:xfrm>
            <a:off x="5220072" y="3507214"/>
            <a:ext cx="2532039" cy="1658977"/>
            <a:chOff x="5220072" y="3507214"/>
            <a:chExt cx="2532039" cy="1658977"/>
          </a:xfrm>
        </p:grpSpPr>
        <p:sp>
          <p:nvSpPr>
            <p:cNvPr id="18" name="Rounded Rectangle 17"/>
            <p:cNvSpPr/>
            <p:nvPr/>
          </p:nvSpPr>
          <p:spPr bwMode="auto">
            <a:xfrm>
              <a:off x="5220072" y="3507214"/>
              <a:ext cx="2532039" cy="1152128"/>
            </a:xfrm>
            <a:prstGeom prst="roundRect">
              <a:avLst/>
            </a:prstGeom>
            <a:solidFill>
              <a:schemeClr val="accent3">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pitchFamily="1"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4965" y="3572975"/>
              <a:ext cx="1182252" cy="102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 name="Rectangle 7167"/>
            <p:cNvSpPr/>
            <p:nvPr/>
          </p:nvSpPr>
          <p:spPr>
            <a:xfrm>
              <a:off x="5330851" y="4796859"/>
              <a:ext cx="2285882" cy="369332"/>
            </a:xfrm>
            <a:prstGeom prst="rect">
              <a:avLst/>
            </a:prstGeom>
          </p:spPr>
          <p:txBody>
            <a:bodyPr wrap="none">
              <a:spAutoFit/>
            </a:bodyPr>
            <a:lstStyle/>
            <a:p>
              <a:r>
                <a:rPr lang="lt-LT" b="1" dirty="0" smtClean="0">
                  <a:solidFill>
                    <a:schemeClr val="bg1"/>
                  </a:solidFill>
                  <a:latin typeface="Times New Roman" panose="02020603050405020304" pitchFamily="18" charset="0"/>
                  <a:cs typeface="Times New Roman" panose="02020603050405020304" pitchFamily="18" charset="0"/>
                </a:rPr>
                <a:t>Derinimo procedūros</a:t>
              </a:r>
              <a:endParaRPr lang="en-US" dirty="0"/>
            </a:p>
          </p:txBody>
        </p:sp>
      </p:grpSp>
    </p:spTree>
    <p:extLst>
      <p:ext uri="{BB962C8B-B14F-4D97-AF65-F5344CB8AC3E}">
        <p14:creationId xmlns:p14="http://schemas.microsoft.com/office/powerpoint/2010/main" val="936243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lt-LT" sz="1800" b="0" i="0" u="none" strike="noStrike" cap="none" normalizeH="0" baseline="0" smtClean="0">
            <a:ln>
              <a:noFill/>
            </a:ln>
            <a:solidFill>
              <a:schemeClr val="bg1"/>
            </a:solidFill>
            <a:effectLst/>
            <a:latin typeface="Arial" charset="0"/>
            <a:cs typeface="Arial Unicode MS" pitchFamily="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lt-LT" sz="1800" b="0" i="0" u="none" strike="noStrike" cap="none" normalizeH="0" baseline="0" smtClean="0">
            <a:ln>
              <a:noFill/>
            </a:ln>
            <a:solidFill>
              <a:schemeClr val="bg1"/>
            </a:solidFill>
            <a:effectLst/>
            <a:latin typeface="Arial" charset="0"/>
            <a:cs typeface="Arial Unicode MS" pitchFamily="1"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4372</TotalTime>
  <Words>640</Words>
  <Application>Microsoft Office PowerPoint</Application>
  <PresentationFormat>On-screen Show (4:3)</PresentationFormat>
  <Paragraphs>70</Paragraphs>
  <Slides>11</Slides>
  <Notes>2</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INSPEKCIJOS PALAIKOMI IR VYSTOMI VALSTYBĖS INFORMACINAI IŠTEKLIAI</vt:lpstr>
      <vt:lpstr>TERITORIJŲ PLANAVIMO DOKUMENTŲ RENGIMO INFORMACINĖ SISTEMA (TPDRIS) - NUO 2015 M. SPALIO 5 D. </vt:lpstr>
      <vt:lpstr>TERITORIJŲ PLANAVIMO DOKUMENTŲ RENGIMO PROCESO EIGA IR DOKUMENTAI</vt:lpstr>
      <vt:lpstr>VISUOMENĖS DALYVAVIMAS IR INFORMAVIMAS SAVIVALDYBĖS LYGMENS TERITORIJŲ PLANAVIMO DOKUMENTŲ RENGIMO PROCESE</vt:lpstr>
      <vt:lpstr>VISUOMENĖS DALYVAVIMAS IR INFORMAVIMAS DETALIŲJŲ PLANŲ RENGIMO PROCESE</vt:lpstr>
      <vt:lpstr>TERITORIJŲ PLANAVIMO DOKUMETŲ REGISTRAS</vt:lpstr>
      <vt:lpstr>TERITORIJŲ PLANAVIMO DOKUMENTŲ REGISTRO DOKUMENTŲ ERDVINIAI DUOMENYS</vt:lpstr>
      <vt:lpstr>2018 METAI SAUSIO MĖN.</vt:lpstr>
      <vt:lpstr>VISUOMENEI  ATVERIAMI DUOMENYS IS „INFOSTATYBA“</vt:lpstr>
      <vt:lpstr> „Niekas taip nepalengvina gyvenimo, kaip į vieną tikslą nukreipta veikla.“                                                                       Friedrich Schiller</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Tūzienė</dc:creator>
  <cp:lastModifiedBy>Aidas Valys</cp:lastModifiedBy>
  <cp:revision>306</cp:revision>
  <cp:lastPrinted>2016-02-23T06:51:26Z</cp:lastPrinted>
  <dcterms:created xsi:type="dcterms:W3CDTF">2016-02-22T06:44:43Z</dcterms:created>
  <dcterms:modified xsi:type="dcterms:W3CDTF">2017-11-30T14:07:19Z</dcterms:modified>
</cp:coreProperties>
</file>